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98" r:id="rId2"/>
    <p:sldId id="299" r:id="rId3"/>
    <p:sldId id="308" r:id="rId4"/>
    <p:sldId id="265" r:id="rId5"/>
    <p:sldId id="309" r:id="rId6"/>
    <p:sldId id="277" r:id="rId7"/>
    <p:sldId id="310" r:id="rId8"/>
    <p:sldId id="311" r:id="rId9"/>
    <p:sldId id="28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1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727"/>
    <a:srgbClr val="FFFFFF"/>
    <a:srgbClr val="FF0000"/>
    <a:srgbClr val="595959"/>
    <a:srgbClr val="404040"/>
    <a:srgbClr val="F2F2F2"/>
    <a:srgbClr val="EA1725"/>
    <a:srgbClr val="EF4A55"/>
    <a:srgbClr val="262626"/>
    <a:srgbClr val="F6F4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80" autoAdjust="0"/>
    <p:restoredTop sz="99766" autoAdjust="0"/>
  </p:normalViewPr>
  <p:slideViewPr>
    <p:cSldViewPr snapToGrid="0">
      <p:cViewPr varScale="1">
        <p:scale>
          <a:sx n="114" d="100"/>
          <a:sy n="114" d="100"/>
        </p:scale>
        <p:origin x="-882" y="-102"/>
      </p:cViewPr>
      <p:guideLst>
        <p:guide orient="horz" pos="2160"/>
        <p:guide pos="3840"/>
        <p:guide pos="1164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hdphoto1.wdp>
</file>

<file path=ppt/media/hdphoto2.wdp>
</file>

<file path=ppt/media/hdphoto3.wdp>
</file>

<file path=ppt/media/image1.jpeg>
</file>

<file path=ppt/media/image10.png>
</file>

<file path=ppt/media/image11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0BDE9-ACA1-4FB4-83B3-49757250FBD3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80B37-74F4-4366-A750-9F718A4858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296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80B37-74F4-4366-A750-9F718A4858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49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80B37-74F4-4366-A750-9F718A4858D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0253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80B37-74F4-4366-A750-9F718A4858D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286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80B37-74F4-4366-A750-9F718A4858D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2564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80B37-74F4-4366-A750-9F718A4858D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286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80B37-74F4-4366-A750-9F718A4858D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0464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80B37-74F4-4366-A750-9F718A4858D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286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80B37-74F4-4366-A750-9F718A4858D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0464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80B37-74F4-4366-A750-9F718A4858D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749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411163"/>
            <a:ext cx="110331" cy="424657"/>
          </a:xfrm>
          <a:prstGeom prst="rect">
            <a:avLst/>
          </a:prstGeom>
          <a:solidFill>
            <a:srgbClr val="FF1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1730493" y="6465096"/>
            <a:ext cx="461508" cy="182447"/>
          </a:xfrm>
          <a:prstGeom prst="rect">
            <a:avLst/>
          </a:prstGeom>
          <a:solidFill>
            <a:srgbClr val="FF1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 hasCustomPrompt="1"/>
          </p:nvPr>
        </p:nvSpPr>
        <p:spPr>
          <a:xfrm>
            <a:off x="11378564" y="6446045"/>
            <a:ext cx="441960" cy="258532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defRPr>
            </a:lvl1pPr>
          </a:lstStyle>
          <a:p>
            <a:pPr marL="0"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2" hasCustomPrompt="1"/>
          </p:nvPr>
        </p:nvSpPr>
        <p:spPr>
          <a:xfrm>
            <a:off x="327025" y="396676"/>
            <a:ext cx="2006600" cy="453629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defRPr>
            </a:lvl1pPr>
          </a:lstStyle>
          <a:p>
            <a:pPr lvl="0"/>
            <a:r>
              <a:rPr lang="zh-CN" altLang="en-US"/>
              <a:t>公司战略</a:t>
            </a:r>
          </a:p>
        </p:txBody>
      </p:sp>
    </p:spTree>
    <p:extLst>
      <p:ext uri="{BB962C8B-B14F-4D97-AF65-F5344CB8AC3E}">
        <p14:creationId xmlns:p14="http://schemas.microsoft.com/office/powerpoint/2010/main" val="77461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4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98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14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49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42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66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500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86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74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07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63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E6250-5C76-47A9-A70F-5FF468DBD7A1}" type="datetimeFigureOut">
              <a:rPr lang="zh-CN" altLang="en-US" smtClean="0"/>
              <a:t>2017/11/15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0F53F-7DF6-40F4-BE79-5E4EC15755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48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96464" y="161571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45" name="PA_文本框 44"/>
          <p:cNvSpPr txBox="1"/>
          <p:nvPr>
            <p:custDataLst>
              <p:tags r:id="rId1"/>
            </p:custDataLst>
          </p:nvPr>
        </p:nvSpPr>
        <p:spPr>
          <a:xfrm>
            <a:off x="3223132" y="4358854"/>
            <a:ext cx="59971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rPr>
              <a:t>指导老师</a:t>
            </a:r>
            <a:r>
              <a:rPr lang="zh-CN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rPr>
              <a:t>：刚家林</a:t>
            </a:r>
            <a:endParaRPr lang="en-US" altLang="zh-CN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冬青黑体简体中文 W3" panose="020B0300000000000000" pitchFamily="34" charset="-122"/>
            </a:endParaRPr>
          </a:p>
          <a:p>
            <a:pPr algn="ctr"/>
            <a:r>
              <a:rPr lang="zh-CN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rPr>
              <a:t>答辩</a:t>
            </a:r>
            <a:r>
              <a:rPr lang="zh-CN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rPr>
              <a:t>人：</a:t>
            </a:r>
            <a:r>
              <a:rPr lang="zh-CN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rPr>
              <a:t>田媛</a:t>
            </a:r>
            <a:endParaRPr lang="en-US" altLang="zh-CN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冬青黑体简体中文 W3" panose="020B0300000000000000" pitchFamily="34" charset="-122"/>
            </a:endParaRPr>
          </a:p>
        </p:txBody>
      </p:sp>
      <p:sp>
        <p:nvSpPr>
          <p:cNvPr id="13" name="PA_椭圆 12"/>
          <p:cNvSpPr/>
          <p:nvPr>
            <p:custDataLst>
              <p:tags r:id="rId2"/>
            </p:custDataLst>
          </p:nvPr>
        </p:nvSpPr>
        <p:spPr>
          <a:xfrm>
            <a:off x="6302575" y="5941277"/>
            <a:ext cx="181211" cy="181210"/>
          </a:xfrm>
          <a:prstGeom prst="ellipse">
            <a:avLst/>
          </a:prstGeom>
          <a:noFill/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A_椭圆 13"/>
          <p:cNvSpPr/>
          <p:nvPr>
            <p:custDataLst>
              <p:tags r:id="rId3"/>
            </p:custDataLst>
          </p:nvPr>
        </p:nvSpPr>
        <p:spPr>
          <a:xfrm>
            <a:off x="5997775" y="5941277"/>
            <a:ext cx="181211" cy="181210"/>
          </a:xfrm>
          <a:prstGeom prst="ellipse">
            <a:avLst/>
          </a:prstGeom>
          <a:solidFill>
            <a:srgbClr val="FF1727"/>
          </a:solidFill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PA_椭圆 14"/>
          <p:cNvSpPr/>
          <p:nvPr>
            <p:custDataLst>
              <p:tags r:id="rId4"/>
            </p:custDataLst>
          </p:nvPr>
        </p:nvSpPr>
        <p:spPr>
          <a:xfrm>
            <a:off x="5692975" y="5941277"/>
            <a:ext cx="181211" cy="181210"/>
          </a:xfrm>
          <a:prstGeom prst="ellipse">
            <a:avLst/>
          </a:prstGeom>
          <a:noFill/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A_图片 3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3961"/>
            <a:ext cx="12192000" cy="3448648"/>
          </a:xfrm>
          <a:prstGeom prst="rect">
            <a:avLst/>
          </a:prstGeom>
        </p:spPr>
      </p:pic>
      <p:sp>
        <p:nvSpPr>
          <p:cNvPr id="43" name="PA_文本框 42"/>
          <p:cNvSpPr txBox="1"/>
          <p:nvPr>
            <p:custDataLst>
              <p:tags r:id="rId6"/>
            </p:custDataLst>
          </p:nvPr>
        </p:nvSpPr>
        <p:spPr>
          <a:xfrm>
            <a:off x="2697043" y="2984682"/>
            <a:ext cx="70493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 err="1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CoCo</a:t>
            </a:r>
            <a:r>
              <a:rPr lang="zh-CN" altLang="en-US" sz="5400" b="1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都可茶饮小程序</a:t>
            </a:r>
            <a:endParaRPr lang="zh-CN" altLang="en-US" sz="5400" b="1" dirty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928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13" grpId="0" animBg="1"/>
      <p:bldP spid="14" grpId="0" animBg="1"/>
      <p:bldP spid="15" grpId="0" animBg="1"/>
      <p:bldP spid="4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-9525"/>
            <a:ext cx="6858000" cy="6877990"/>
          </a:xfrm>
          <a:custGeom>
            <a:avLst/>
            <a:gdLst>
              <a:gd name="connsiteX0" fmla="*/ 6858000 w 6858000"/>
              <a:gd name="connsiteY0" fmla="*/ 0 h 6858000"/>
              <a:gd name="connsiteX1" fmla="*/ 2501900 w 6858000"/>
              <a:gd name="connsiteY1" fmla="*/ 6350 h 6858000"/>
              <a:gd name="connsiteX2" fmla="*/ 0 w 6858000"/>
              <a:gd name="connsiteY2" fmla="*/ 6858000 h 6858000"/>
              <a:gd name="connsiteX3" fmla="*/ 6858000 w 685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6858000">
                <a:moveTo>
                  <a:pt x="6858000" y="0"/>
                </a:moveTo>
                <a:lnTo>
                  <a:pt x="2501900" y="6350"/>
                </a:lnTo>
                <a:lnTo>
                  <a:pt x="0" y="6858000"/>
                </a:lnTo>
                <a:lnTo>
                  <a:pt x="6858000" y="6858000"/>
                </a:lnTo>
                <a:close/>
              </a:path>
            </a:pathLst>
          </a:custGeom>
        </p:spPr>
      </p:pic>
      <p:sp>
        <p:nvSpPr>
          <p:cNvPr id="18" name="文本框 14"/>
          <p:cNvSpPr txBox="1"/>
          <p:nvPr/>
        </p:nvSpPr>
        <p:spPr>
          <a:xfrm>
            <a:off x="5406654" y="687260"/>
            <a:ext cx="34801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rPr>
              <a:t>CONTENT</a:t>
            </a:r>
            <a:endParaRPr lang="zh-CN" altLang="en-US" sz="440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冬青黑体简体中文 W3" panose="020B0300000000000000" pitchFamily="34" charset="-122"/>
            </a:endParaRPr>
          </a:p>
        </p:txBody>
      </p:sp>
      <p:sp>
        <p:nvSpPr>
          <p:cNvPr id="19" name="文本框 16"/>
          <p:cNvSpPr txBox="1"/>
          <p:nvPr/>
        </p:nvSpPr>
        <p:spPr>
          <a:xfrm>
            <a:off x="5699401" y="1456700"/>
            <a:ext cx="1684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4400" b="1">
                <a:solidFill>
                  <a:srgbClr val="EA1725"/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rPr>
              <a:t>目录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6275561" y="2711816"/>
            <a:ext cx="3724485" cy="523220"/>
            <a:chOff x="6477657" y="3723713"/>
            <a:chExt cx="3724485" cy="523220"/>
          </a:xfrm>
        </p:grpSpPr>
        <p:sp>
          <p:nvSpPr>
            <p:cNvPr id="34" name="文本框 21"/>
            <p:cNvSpPr txBox="1"/>
            <p:nvPr/>
          </p:nvSpPr>
          <p:spPr>
            <a:xfrm>
              <a:off x="6477657" y="3723713"/>
              <a:ext cx="7679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 smtClean="0">
                  <a:solidFill>
                    <a:srgbClr val="EA1725"/>
                  </a:solidFill>
                  <a:latin typeface="Century Gothic" panose="020B0502020202020204" pitchFamily="34" charset="0"/>
                  <a:ea typeface="冬青黑体简体中文 W3" panose="020B0300000000000000" pitchFamily="34" charset="-122"/>
                </a:rPr>
                <a:t>P1</a:t>
              </a:r>
              <a:endParaRPr lang="zh-CN" altLang="en-US" sz="2800" dirty="0">
                <a:solidFill>
                  <a:srgbClr val="EA1725"/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endParaRPr>
            </a:p>
          </p:txBody>
        </p:sp>
        <p:sp>
          <p:nvSpPr>
            <p:cNvPr id="35" name="文本框 22"/>
            <p:cNvSpPr txBox="1"/>
            <p:nvPr/>
          </p:nvSpPr>
          <p:spPr>
            <a:xfrm>
              <a:off x="7099113" y="3800657"/>
              <a:ext cx="31030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 smtClean="0">
                  <a:solidFill>
                    <a:srgbClr val="EA1725"/>
                  </a:solidFill>
                  <a:latin typeface="Century Gothic" panose="020B0502020202020204" pitchFamily="34" charset="0"/>
                  <a:ea typeface="冬青黑体简体中文 W3" panose="020B0300000000000000" pitchFamily="34" charset="-122"/>
                </a:rPr>
                <a:t>项目</a:t>
              </a:r>
              <a:r>
                <a:rPr lang="zh-CN" altLang="en-US" dirty="0" smtClean="0">
                  <a:solidFill>
                    <a:srgbClr val="EA1725"/>
                  </a:solidFill>
                  <a:latin typeface="Century Gothic" panose="020B0502020202020204" pitchFamily="34" charset="0"/>
                  <a:ea typeface="冬青黑体简体中文 W3" panose="020B0300000000000000" pitchFamily="34" charset="-122"/>
                </a:rPr>
                <a:t>构思、设计</a:t>
              </a:r>
              <a:endParaRPr lang="zh-CN" altLang="en-US" dirty="0">
                <a:solidFill>
                  <a:srgbClr val="EA1725"/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751839" y="3697618"/>
            <a:ext cx="3724485" cy="523220"/>
            <a:chOff x="6477657" y="5187230"/>
            <a:chExt cx="3724485" cy="523220"/>
          </a:xfrm>
        </p:grpSpPr>
        <p:sp>
          <p:nvSpPr>
            <p:cNvPr id="26" name="文本框 27"/>
            <p:cNvSpPr txBox="1"/>
            <p:nvPr/>
          </p:nvSpPr>
          <p:spPr>
            <a:xfrm>
              <a:off x="6477657" y="5187230"/>
              <a:ext cx="7679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 smtClean="0">
                  <a:solidFill>
                    <a:srgbClr val="EA1725"/>
                  </a:solidFill>
                  <a:latin typeface="Century Gothic" panose="020B0502020202020204" pitchFamily="34" charset="0"/>
                  <a:ea typeface="冬青黑体简体中文 W3" panose="020B0300000000000000" pitchFamily="34" charset="-122"/>
                </a:rPr>
                <a:t>P2</a:t>
              </a:r>
              <a:endParaRPr lang="zh-CN" altLang="en-US" sz="2800" dirty="0">
                <a:solidFill>
                  <a:srgbClr val="EA1725"/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endParaRPr>
            </a:p>
          </p:txBody>
        </p:sp>
        <p:sp>
          <p:nvSpPr>
            <p:cNvPr id="27" name="文本框 28"/>
            <p:cNvSpPr txBox="1"/>
            <p:nvPr/>
          </p:nvSpPr>
          <p:spPr>
            <a:xfrm>
              <a:off x="7099113" y="5264174"/>
              <a:ext cx="31030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 smtClean="0">
                  <a:solidFill>
                    <a:srgbClr val="EA1725"/>
                  </a:solidFill>
                  <a:latin typeface="Century Gothic" panose="020B0502020202020204" pitchFamily="34" charset="0"/>
                  <a:ea typeface="冬青黑体简体中文 W3" panose="020B0300000000000000" pitchFamily="34" charset="-122"/>
                </a:rPr>
                <a:t>项目实施</a:t>
              </a:r>
              <a:endParaRPr lang="zh-CN" altLang="en-US" dirty="0">
                <a:solidFill>
                  <a:srgbClr val="EA1725"/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endParaRPr>
            </a:p>
          </p:txBody>
        </p:sp>
      </p:grpSp>
      <p:sp>
        <p:nvSpPr>
          <p:cNvPr id="2" name="平行四边形 1"/>
          <p:cNvSpPr/>
          <p:nvPr/>
        </p:nvSpPr>
        <p:spPr>
          <a:xfrm rot="20442993" flipH="1">
            <a:off x="5028946" y="412642"/>
            <a:ext cx="121639" cy="2112951"/>
          </a:xfrm>
          <a:prstGeom prst="parallelogram">
            <a:avLst/>
          </a:prstGeom>
          <a:solidFill>
            <a:srgbClr val="EA1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4543804" y="-1439"/>
            <a:ext cx="2500515" cy="6840391"/>
          </a:xfrm>
          <a:prstGeom prst="line">
            <a:avLst/>
          </a:prstGeom>
          <a:ln>
            <a:solidFill>
              <a:srgbClr val="EA17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7155130" y="4754918"/>
            <a:ext cx="3724485" cy="523220"/>
            <a:chOff x="6477657" y="5187230"/>
            <a:chExt cx="3724485" cy="523220"/>
          </a:xfrm>
        </p:grpSpPr>
        <p:sp>
          <p:nvSpPr>
            <p:cNvPr id="23" name="文本框 27"/>
            <p:cNvSpPr txBox="1"/>
            <p:nvPr/>
          </p:nvSpPr>
          <p:spPr>
            <a:xfrm>
              <a:off x="6477657" y="5187230"/>
              <a:ext cx="7679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800" dirty="0" smtClean="0">
                  <a:solidFill>
                    <a:srgbClr val="EA1725"/>
                  </a:solidFill>
                  <a:latin typeface="Century Gothic" panose="020B0502020202020204" pitchFamily="34" charset="0"/>
                  <a:ea typeface="冬青黑体简体中文 W3" panose="020B0300000000000000" pitchFamily="34" charset="-122"/>
                </a:rPr>
                <a:t>P3</a:t>
              </a:r>
              <a:endParaRPr lang="zh-CN" altLang="en-US" sz="2800" dirty="0">
                <a:solidFill>
                  <a:srgbClr val="EA1725"/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endParaRPr>
            </a:p>
          </p:txBody>
        </p:sp>
        <p:sp>
          <p:nvSpPr>
            <p:cNvPr id="25" name="文本框 28"/>
            <p:cNvSpPr txBox="1"/>
            <p:nvPr/>
          </p:nvSpPr>
          <p:spPr>
            <a:xfrm>
              <a:off x="7099113" y="5264174"/>
              <a:ext cx="31030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 smtClean="0">
                  <a:solidFill>
                    <a:srgbClr val="EA1725"/>
                  </a:solidFill>
                  <a:latin typeface="Century Gothic" panose="020B0502020202020204" pitchFamily="34" charset="0"/>
                  <a:ea typeface="冬青黑体简体中文 W3" panose="020B0300000000000000" pitchFamily="34" charset="-122"/>
                </a:rPr>
                <a:t>项目展示</a:t>
              </a:r>
              <a:endParaRPr lang="zh-CN" altLang="en-US" dirty="0">
                <a:solidFill>
                  <a:srgbClr val="EA1725"/>
                </a:solidFill>
                <a:latin typeface="Century Gothic" panose="020B0502020202020204" pitchFamily="34" charset="0"/>
                <a:ea typeface="冬青黑体简体中文 W3" panose="020B03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8105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84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6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6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decel="100000" fill="hold" grpId="0" nodeType="withEffect">
                                      <p:stCondLst>
                                        <p:cond delay="1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42" presetClass="path" presetSubtype="0" accel="50000" fill="hold" grpId="1" nodeType="withEffect" p14:presetBounceEnd="71000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2.08333E-6 -3.7037E-7 L 0.08073 0.39398 " pathEditMode="relative" rAng="0" ptsTypes="AA" p14:bounceEnd="71000">
                                          <p:cBhvr>
                                            <p:cTn id="21" dur="20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36" y="1969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6" presetClass="entr" presetSubtype="21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/>
          <p:bldP spid="2" grpId="0" animBg="1"/>
          <p:bldP spid="2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84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6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6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decel="100000" fill="hold" grpId="0" nodeType="withEffect">
                                      <p:stCondLst>
                                        <p:cond delay="1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42" presetClass="path" presetSubtype="0" accel="50000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2.08333E-6 -3.7037E-7 L 0.08073 0.39398 " pathEditMode="relative" rAng="0" ptsTypes="AA">
                                          <p:cBhvr>
                                            <p:cTn id="21" dur="20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36" y="1969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2" presetID="16" presetClass="entr" presetSubtype="21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/>
          <p:bldP spid="19" grpId="0"/>
          <p:bldP spid="2" grpId="0" animBg="1"/>
          <p:bldP spid="2" grpId="1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>
            <a:spLocks noChangeAspect="1"/>
          </p:cNvSpPr>
          <p:nvPr/>
        </p:nvSpPr>
        <p:spPr>
          <a:xfrm>
            <a:off x="1911960" y="1342967"/>
            <a:ext cx="1918800" cy="1918800"/>
          </a:xfrm>
          <a:prstGeom prst="ellipse">
            <a:avLst/>
          </a:prstGeom>
          <a:noFill/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56052" y="0"/>
            <a:ext cx="6858000" cy="685800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7385051" y="2051050"/>
            <a:ext cx="2755900" cy="2755900"/>
          </a:xfrm>
          <a:prstGeom prst="rect">
            <a:avLst/>
          </a:prstGeom>
          <a:solidFill>
            <a:srgbClr val="FF0000">
              <a:alpha val="61000"/>
            </a:srgb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800" dirty="0" smtClean="0">
                <a:latin typeface="Century Gothic" panose="020B0502020202020204" pitchFamily="34" charset="0"/>
              </a:rPr>
              <a:t>01</a:t>
            </a:r>
            <a:endParaRPr lang="en-US" altLang="zh-CN" sz="13800" dirty="0">
              <a:latin typeface="Century Gothic" panose="020B0502020202020204" pitchFamily="34" charset="0"/>
            </a:endParaRPr>
          </a:p>
        </p:txBody>
      </p:sp>
      <p:sp>
        <p:nvSpPr>
          <p:cNvPr id="23" name="文本框 32"/>
          <p:cNvSpPr txBox="1"/>
          <p:nvPr/>
        </p:nvSpPr>
        <p:spPr>
          <a:xfrm>
            <a:off x="782379" y="3839948"/>
            <a:ext cx="4177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 dirty="0" smtClean="0">
                <a:solidFill>
                  <a:srgbClr val="FF0000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项目构思</a:t>
            </a:r>
            <a:endParaRPr lang="zh-CN" altLang="en-US" sz="2800" b="1" dirty="0">
              <a:solidFill>
                <a:srgbClr val="FF0000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pic>
        <p:nvPicPr>
          <p:cNvPr id="17" name="图片 16"/>
          <p:cNvPicPr>
            <a:picLocks/>
          </p:cNvPicPr>
          <p:nvPr/>
        </p:nvPicPr>
        <p:blipFill rotWithShape="1"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19140" y="1349130"/>
            <a:ext cx="1919481" cy="1919481"/>
          </a:xfrm>
          <a:prstGeom prst="ellipse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11455145" y="6246077"/>
            <a:ext cx="181211" cy="18121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150345" y="6246077"/>
            <a:ext cx="181211" cy="181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0845545" y="6246077"/>
            <a:ext cx="181211" cy="18121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4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  <p:bldP spid="23" grpId="0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12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65100" y="363654"/>
            <a:ext cx="2760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项目</a:t>
            </a:r>
            <a:r>
              <a:rPr lang="zh-CN" altLang="en-US" sz="28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构思设计</a:t>
            </a:r>
            <a:endParaRPr lang="zh-CN" altLang="en-US" sz="2800" dirty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sp>
        <p:nvSpPr>
          <p:cNvPr id="9" name="任意多边形: 形状 8"/>
          <p:cNvSpPr/>
          <p:nvPr/>
        </p:nvSpPr>
        <p:spPr>
          <a:xfrm>
            <a:off x="14514" y="3888903"/>
            <a:ext cx="12177487" cy="819144"/>
          </a:xfrm>
          <a:custGeom>
            <a:avLst/>
            <a:gdLst>
              <a:gd name="connsiteX0" fmla="*/ 0 w 12177486"/>
              <a:gd name="connsiteY0" fmla="*/ 805696 h 823872"/>
              <a:gd name="connsiteX1" fmla="*/ 3788229 w 12177486"/>
              <a:gd name="connsiteY1" fmla="*/ 326725 h 823872"/>
              <a:gd name="connsiteX2" fmla="*/ 6821715 w 12177486"/>
              <a:gd name="connsiteY2" fmla="*/ 820210 h 823872"/>
              <a:gd name="connsiteX3" fmla="*/ 9913257 w 12177486"/>
              <a:gd name="connsiteY3" fmla="*/ 7410 h 823872"/>
              <a:gd name="connsiteX4" fmla="*/ 12177486 w 12177486"/>
              <a:gd name="connsiteY4" fmla="*/ 486382 h 823872"/>
              <a:gd name="connsiteX0" fmla="*/ 0 w 12177486"/>
              <a:gd name="connsiteY0" fmla="*/ 805696 h 825056"/>
              <a:gd name="connsiteX1" fmla="*/ 3788229 w 12177486"/>
              <a:gd name="connsiteY1" fmla="*/ 326725 h 825056"/>
              <a:gd name="connsiteX2" fmla="*/ 6821715 w 12177486"/>
              <a:gd name="connsiteY2" fmla="*/ 820210 h 825056"/>
              <a:gd name="connsiteX3" fmla="*/ 9913257 w 12177486"/>
              <a:gd name="connsiteY3" fmla="*/ 7410 h 825056"/>
              <a:gd name="connsiteX4" fmla="*/ 12177486 w 12177486"/>
              <a:gd name="connsiteY4" fmla="*/ 486382 h 825056"/>
              <a:gd name="connsiteX0" fmla="*/ 0 w 12177486"/>
              <a:gd name="connsiteY0" fmla="*/ 805696 h 831751"/>
              <a:gd name="connsiteX1" fmla="*/ 3788229 w 12177486"/>
              <a:gd name="connsiteY1" fmla="*/ 326725 h 831751"/>
              <a:gd name="connsiteX2" fmla="*/ 6821715 w 12177486"/>
              <a:gd name="connsiteY2" fmla="*/ 820210 h 831751"/>
              <a:gd name="connsiteX3" fmla="*/ 9913257 w 12177486"/>
              <a:gd name="connsiteY3" fmla="*/ 7410 h 831751"/>
              <a:gd name="connsiteX4" fmla="*/ 12177486 w 12177486"/>
              <a:gd name="connsiteY4" fmla="*/ 486382 h 831751"/>
              <a:gd name="connsiteX0" fmla="*/ 0 w 12177486"/>
              <a:gd name="connsiteY0" fmla="*/ 803846 h 829901"/>
              <a:gd name="connsiteX1" fmla="*/ 3788229 w 12177486"/>
              <a:gd name="connsiteY1" fmla="*/ 324875 h 829901"/>
              <a:gd name="connsiteX2" fmla="*/ 6821715 w 12177486"/>
              <a:gd name="connsiteY2" fmla="*/ 818360 h 829901"/>
              <a:gd name="connsiteX3" fmla="*/ 9913257 w 12177486"/>
              <a:gd name="connsiteY3" fmla="*/ 5560 h 829901"/>
              <a:gd name="connsiteX4" fmla="*/ 12177486 w 12177486"/>
              <a:gd name="connsiteY4" fmla="*/ 484532 h 829901"/>
              <a:gd name="connsiteX0" fmla="*/ 0 w 12177486"/>
              <a:gd name="connsiteY0" fmla="*/ 798305 h 824360"/>
              <a:gd name="connsiteX1" fmla="*/ 3788229 w 12177486"/>
              <a:gd name="connsiteY1" fmla="*/ 319334 h 824360"/>
              <a:gd name="connsiteX2" fmla="*/ 6821715 w 12177486"/>
              <a:gd name="connsiteY2" fmla="*/ 812819 h 824360"/>
              <a:gd name="connsiteX3" fmla="*/ 9913257 w 12177486"/>
              <a:gd name="connsiteY3" fmla="*/ 19 h 824360"/>
              <a:gd name="connsiteX4" fmla="*/ 12177486 w 12177486"/>
              <a:gd name="connsiteY4" fmla="*/ 478991 h 824360"/>
              <a:gd name="connsiteX0" fmla="*/ 0 w 12177486"/>
              <a:gd name="connsiteY0" fmla="*/ 798305 h 819144"/>
              <a:gd name="connsiteX1" fmla="*/ 3788229 w 12177486"/>
              <a:gd name="connsiteY1" fmla="*/ 319334 h 819144"/>
              <a:gd name="connsiteX2" fmla="*/ 6821715 w 12177486"/>
              <a:gd name="connsiteY2" fmla="*/ 812819 h 819144"/>
              <a:gd name="connsiteX3" fmla="*/ 9913257 w 12177486"/>
              <a:gd name="connsiteY3" fmla="*/ 19 h 819144"/>
              <a:gd name="connsiteX4" fmla="*/ 12177486 w 12177486"/>
              <a:gd name="connsiteY4" fmla="*/ 478991 h 819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77486" h="819144">
                <a:moveTo>
                  <a:pt x="0" y="798305"/>
                </a:moveTo>
                <a:cubicBezTo>
                  <a:pt x="1325638" y="557610"/>
                  <a:pt x="3009417" y="65455"/>
                  <a:pt x="3788229" y="319334"/>
                </a:cubicBezTo>
                <a:cubicBezTo>
                  <a:pt x="4567041" y="573213"/>
                  <a:pt x="5800877" y="866038"/>
                  <a:pt x="6821715" y="812819"/>
                </a:cubicBezTo>
                <a:cubicBezTo>
                  <a:pt x="7842553" y="759600"/>
                  <a:pt x="8883469" y="2317"/>
                  <a:pt x="9913257" y="19"/>
                </a:cubicBezTo>
                <a:cubicBezTo>
                  <a:pt x="10943045" y="-2279"/>
                  <a:pt x="11491686" y="211686"/>
                  <a:pt x="12177486" y="478991"/>
                </a:cubicBezTo>
              </a:path>
            </a:pathLst>
          </a:custGeom>
          <a:noFill/>
          <a:ln w="19050"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2807761" y="4105096"/>
            <a:ext cx="117553" cy="117553"/>
          </a:xfrm>
          <a:prstGeom prst="ellipse">
            <a:avLst/>
          </a:prstGeom>
          <a:solidFill>
            <a:srgbClr val="FFFFFF"/>
          </a:solidFill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5213466" y="4516684"/>
            <a:ext cx="117553" cy="117553"/>
          </a:xfrm>
          <a:prstGeom prst="ellipse">
            <a:avLst/>
          </a:prstGeom>
          <a:solidFill>
            <a:srgbClr val="FFFFFF"/>
          </a:solidFill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6869325" y="4628609"/>
            <a:ext cx="117553" cy="117553"/>
          </a:xfrm>
          <a:prstGeom prst="ellipse">
            <a:avLst/>
          </a:prstGeom>
          <a:solidFill>
            <a:srgbClr val="FFFFFF"/>
          </a:solidFill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8525185" y="4145207"/>
            <a:ext cx="117553" cy="117553"/>
          </a:xfrm>
          <a:prstGeom prst="ellipse">
            <a:avLst/>
          </a:prstGeom>
          <a:solidFill>
            <a:srgbClr val="FFFFFF"/>
          </a:solidFill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10181042" y="3835641"/>
            <a:ext cx="117553" cy="117553"/>
          </a:xfrm>
          <a:prstGeom prst="ellipse">
            <a:avLst/>
          </a:prstGeom>
          <a:solidFill>
            <a:srgbClr val="FFFFFF"/>
          </a:solidFill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2582412" y="4614657"/>
            <a:ext cx="685800" cy="685800"/>
            <a:chOff x="1676400" y="4740492"/>
            <a:chExt cx="685800" cy="685800"/>
          </a:xfrm>
        </p:grpSpPr>
        <p:sp>
          <p:nvSpPr>
            <p:cNvPr id="11" name="椭圆 10"/>
            <p:cNvSpPr/>
            <p:nvPr/>
          </p:nvSpPr>
          <p:spPr>
            <a:xfrm>
              <a:off x="1676400" y="4740492"/>
              <a:ext cx="685800" cy="685800"/>
            </a:xfrm>
            <a:prstGeom prst="ellipse">
              <a:avLst/>
            </a:prstGeom>
            <a:solidFill>
              <a:srgbClr val="FF1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Freeform 109"/>
            <p:cNvSpPr>
              <a:spLocks noChangeArrowheads="1"/>
            </p:cNvSpPr>
            <p:nvPr/>
          </p:nvSpPr>
          <p:spPr bwMode="auto">
            <a:xfrm>
              <a:off x="1827792" y="4880339"/>
              <a:ext cx="383016" cy="383014"/>
            </a:xfrm>
            <a:custGeom>
              <a:avLst/>
              <a:gdLst>
                <a:gd name="T0" fmla="*/ 116822 w 634"/>
                <a:gd name="T1" fmla="*/ 0 h 634"/>
                <a:gd name="T2" fmla="*/ 116822 w 634"/>
                <a:gd name="T3" fmla="*/ 228190 h 634"/>
                <a:gd name="T4" fmla="*/ 116822 w 634"/>
                <a:gd name="T5" fmla="*/ 0 h 634"/>
                <a:gd name="T6" fmla="*/ 196507 w 634"/>
                <a:gd name="T7" fmla="*/ 58399 h 634"/>
                <a:gd name="T8" fmla="*/ 159369 w 634"/>
                <a:gd name="T9" fmla="*/ 105984 h 634"/>
                <a:gd name="T10" fmla="*/ 196507 w 634"/>
                <a:gd name="T11" fmla="*/ 58399 h 634"/>
                <a:gd name="T12" fmla="*/ 186051 w 634"/>
                <a:gd name="T13" fmla="*/ 47945 h 634"/>
                <a:gd name="T14" fmla="*/ 138096 w 634"/>
                <a:gd name="T15" fmla="*/ 21269 h 634"/>
                <a:gd name="T16" fmla="*/ 85093 w 634"/>
                <a:gd name="T17" fmla="*/ 105984 h 634"/>
                <a:gd name="T18" fmla="*/ 90501 w 634"/>
                <a:gd name="T19" fmla="*/ 69214 h 634"/>
                <a:gd name="T20" fmla="*/ 138096 w 634"/>
                <a:gd name="T21" fmla="*/ 69214 h 634"/>
                <a:gd name="T22" fmla="*/ 85093 w 634"/>
                <a:gd name="T23" fmla="*/ 105984 h 634"/>
                <a:gd name="T24" fmla="*/ 143504 w 634"/>
                <a:gd name="T25" fmla="*/ 122206 h 634"/>
                <a:gd name="T26" fmla="*/ 116822 w 634"/>
                <a:gd name="T27" fmla="*/ 159336 h 634"/>
                <a:gd name="T28" fmla="*/ 85093 w 634"/>
                <a:gd name="T29" fmla="*/ 122206 h 634"/>
                <a:gd name="T30" fmla="*/ 106366 w 634"/>
                <a:gd name="T31" fmla="*/ 15862 h 634"/>
                <a:gd name="T32" fmla="*/ 116822 w 634"/>
                <a:gd name="T33" fmla="*/ 15862 h 634"/>
                <a:gd name="T34" fmla="*/ 138096 w 634"/>
                <a:gd name="T35" fmla="*/ 58399 h 634"/>
                <a:gd name="T36" fmla="*/ 95549 w 634"/>
                <a:gd name="T37" fmla="*/ 58399 h 634"/>
                <a:gd name="T38" fmla="*/ 90501 w 634"/>
                <a:gd name="T39" fmla="*/ 21269 h 634"/>
                <a:gd name="T40" fmla="*/ 79684 w 634"/>
                <a:gd name="T41" fmla="*/ 52992 h 634"/>
                <a:gd name="T42" fmla="*/ 90501 w 634"/>
                <a:gd name="T43" fmla="*/ 21269 h 634"/>
                <a:gd name="T44" fmla="*/ 32090 w 634"/>
                <a:gd name="T45" fmla="*/ 58399 h 634"/>
                <a:gd name="T46" fmla="*/ 74637 w 634"/>
                <a:gd name="T47" fmla="*/ 105984 h 634"/>
                <a:gd name="T48" fmla="*/ 32090 w 634"/>
                <a:gd name="T49" fmla="*/ 58399 h 634"/>
                <a:gd name="T50" fmla="*/ 32090 w 634"/>
                <a:gd name="T51" fmla="*/ 169790 h 634"/>
                <a:gd name="T52" fmla="*/ 74637 w 634"/>
                <a:gd name="T53" fmla="*/ 122206 h 634"/>
                <a:gd name="T54" fmla="*/ 32090 w 634"/>
                <a:gd name="T55" fmla="*/ 169790 h 634"/>
                <a:gd name="T56" fmla="*/ 42546 w 634"/>
                <a:gd name="T57" fmla="*/ 180605 h 634"/>
                <a:gd name="T58" fmla="*/ 90501 w 634"/>
                <a:gd name="T59" fmla="*/ 212328 h 634"/>
                <a:gd name="T60" fmla="*/ 122231 w 634"/>
                <a:gd name="T61" fmla="*/ 212328 h 634"/>
                <a:gd name="T62" fmla="*/ 116822 w 634"/>
                <a:gd name="T63" fmla="*/ 212328 h 634"/>
                <a:gd name="T64" fmla="*/ 95549 w 634"/>
                <a:gd name="T65" fmla="*/ 169790 h 634"/>
                <a:gd name="T66" fmla="*/ 138096 w 634"/>
                <a:gd name="T67" fmla="*/ 169790 h 634"/>
                <a:gd name="T68" fmla="*/ 138096 w 634"/>
                <a:gd name="T69" fmla="*/ 212328 h 634"/>
                <a:gd name="T70" fmla="*/ 148552 w 634"/>
                <a:gd name="T71" fmla="*/ 175198 h 634"/>
                <a:gd name="T72" fmla="*/ 138096 w 634"/>
                <a:gd name="T73" fmla="*/ 212328 h 634"/>
                <a:gd name="T74" fmla="*/ 196507 w 634"/>
                <a:gd name="T75" fmla="*/ 169790 h 634"/>
                <a:gd name="T76" fmla="*/ 159369 w 634"/>
                <a:gd name="T77" fmla="*/ 122206 h 634"/>
                <a:gd name="T78" fmla="*/ 196507 w 634"/>
                <a:gd name="T79" fmla="*/ 169790 h 634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634" h="634">
                  <a:moveTo>
                    <a:pt x="324" y="0"/>
                  </a:moveTo>
                  <a:lnTo>
                    <a:pt x="324" y="0"/>
                  </a:lnTo>
                  <a:cubicBezTo>
                    <a:pt x="148" y="0"/>
                    <a:pt x="0" y="147"/>
                    <a:pt x="0" y="324"/>
                  </a:cubicBezTo>
                  <a:cubicBezTo>
                    <a:pt x="0" y="486"/>
                    <a:pt x="148" y="633"/>
                    <a:pt x="324" y="633"/>
                  </a:cubicBezTo>
                  <a:cubicBezTo>
                    <a:pt x="486" y="633"/>
                    <a:pt x="633" y="486"/>
                    <a:pt x="633" y="324"/>
                  </a:cubicBezTo>
                  <a:cubicBezTo>
                    <a:pt x="633" y="147"/>
                    <a:pt x="486" y="0"/>
                    <a:pt x="324" y="0"/>
                  </a:cubicBezTo>
                  <a:close/>
                  <a:moveTo>
                    <a:pt x="545" y="162"/>
                  </a:moveTo>
                  <a:lnTo>
                    <a:pt x="545" y="162"/>
                  </a:lnTo>
                  <a:cubicBezTo>
                    <a:pt x="574" y="206"/>
                    <a:pt x="589" y="251"/>
                    <a:pt x="589" y="294"/>
                  </a:cubicBezTo>
                  <a:cubicBezTo>
                    <a:pt x="442" y="294"/>
                    <a:pt x="442" y="294"/>
                    <a:pt x="442" y="294"/>
                  </a:cubicBezTo>
                  <a:cubicBezTo>
                    <a:pt x="442" y="265"/>
                    <a:pt x="427" y="221"/>
                    <a:pt x="427" y="192"/>
                  </a:cubicBezTo>
                  <a:cubicBezTo>
                    <a:pt x="471" y="192"/>
                    <a:pt x="516" y="177"/>
                    <a:pt x="545" y="162"/>
                  </a:cubicBezTo>
                  <a:close/>
                  <a:moveTo>
                    <a:pt x="516" y="133"/>
                  </a:moveTo>
                  <a:lnTo>
                    <a:pt x="516" y="133"/>
                  </a:lnTo>
                  <a:cubicBezTo>
                    <a:pt x="486" y="147"/>
                    <a:pt x="457" y="147"/>
                    <a:pt x="412" y="147"/>
                  </a:cubicBezTo>
                  <a:cubicBezTo>
                    <a:pt x="412" y="118"/>
                    <a:pt x="398" y="89"/>
                    <a:pt x="383" y="59"/>
                  </a:cubicBezTo>
                  <a:cubicBezTo>
                    <a:pt x="442" y="59"/>
                    <a:pt x="486" y="89"/>
                    <a:pt x="516" y="133"/>
                  </a:cubicBezTo>
                  <a:close/>
                  <a:moveTo>
                    <a:pt x="236" y="294"/>
                  </a:moveTo>
                  <a:lnTo>
                    <a:pt x="236" y="294"/>
                  </a:lnTo>
                  <a:cubicBezTo>
                    <a:pt x="236" y="265"/>
                    <a:pt x="251" y="236"/>
                    <a:pt x="251" y="192"/>
                  </a:cubicBezTo>
                  <a:cubicBezTo>
                    <a:pt x="280" y="206"/>
                    <a:pt x="295" y="206"/>
                    <a:pt x="324" y="206"/>
                  </a:cubicBezTo>
                  <a:cubicBezTo>
                    <a:pt x="339" y="206"/>
                    <a:pt x="369" y="206"/>
                    <a:pt x="383" y="192"/>
                  </a:cubicBezTo>
                  <a:cubicBezTo>
                    <a:pt x="398" y="236"/>
                    <a:pt x="398" y="265"/>
                    <a:pt x="398" y="294"/>
                  </a:cubicBezTo>
                  <a:lnTo>
                    <a:pt x="236" y="294"/>
                  </a:lnTo>
                  <a:close/>
                  <a:moveTo>
                    <a:pt x="398" y="339"/>
                  </a:moveTo>
                  <a:lnTo>
                    <a:pt x="398" y="339"/>
                  </a:lnTo>
                  <a:cubicBezTo>
                    <a:pt x="398" y="368"/>
                    <a:pt x="398" y="412"/>
                    <a:pt x="383" y="442"/>
                  </a:cubicBezTo>
                  <a:cubicBezTo>
                    <a:pt x="369" y="442"/>
                    <a:pt x="339" y="442"/>
                    <a:pt x="324" y="442"/>
                  </a:cubicBezTo>
                  <a:cubicBezTo>
                    <a:pt x="295" y="442"/>
                    <a:pt x="280" y="442"/>
                    <a:pt x="251" y="442"/>
                  </a:cubicBezTo>
                  <a:cubicBezTo>
                    <a:pt x="251" y="412"/>
                    <a:pt x="236" y="368"/>
                    <a:pt x="236" y="339"/>
                  </a:cubicBezTo>
                  <a:lnTo>
                    <a:pt x="398" y="339"/>
                  </a:lnTo>
                  <a:close/>
                  <a:moveTo>
                    <a:pt x="295" y="44"/>
                  </a:moveTo>
                  <a:lnTo>
                    <a:pt x="295" y="44"/>
                  </a:lnTo>
                  <a:cubicBezTo>
                    <a:pt x="310" y="44"/>
                    <a:pt x="310" y="44"/>
                    <a:pt x="324" y="44"/>
                  </a:cubicBezTo>
                  <a:lnTo>
                    <a:pt x="339" y="44"/>
                  </a:lnTo>
                  <a:cubicBezTo>
                    <a:pt x="354" y="74"/>
                    <a:pt x="369" y="118"/>
                    <a:pt x="383" y="162"/>
                  </a:cubicBezTo>
                  <a:cubicBezTo>
                    <a:pt x="354" y="162"/>
                    <a:pt x="339" y="162"/>
                    <a:pt x="324" y="162"/>
                  </a:cubicBezTo>
                  <a:cubicBezTo>
                    <a:pt x="295" y="162"/>
                    <a:pt x="280" y="162"/>
                    <a:pt x="265" y="162"/>
                  </a:cubicBezTo>
                  <a:cubicBezTo>
                    <a:pt x="265" y="118"/>
                    <a:pt x="280" y="74"/>
                    <a:pt x="295" y="44"/>
                  </a:cubicBezTo>
                  <a:close/>
                  <a:moveTo>
                    <a:pt x="251" y="59"/>
                  </a:moveTo>
                  <a:lnTo>
                    <a:pt x="251" y="59"/>
                  </a:lnTo>
                  <a:cubicBezTo>
                    <a:pt x="236" y="89"/>
                    <a:pt x="221" y="118"/>
                    <a:pt x="221" y="147"/>
                  </a:cubicBezTo>
                  <a:cubicBezTo>
                    <a:pt x="192" y="147"/>
                    <a:pt x="148" y="147"/>
                    <a:pt x="118" y="133"/>
                  </a:cubicBezTo>
                  <a:cubicBezTo>
                    <a:pt x="148" y="89"/>
                    <a:pt x="207" y="59"/>
                    <a:pt x="251" y="59"/>
                  </a:cubicBezTo>
                  <a:close/>
                  <a:moveTo>
                    <a:pt x="89" y="162"/>
                  </a:moveTo>
                  <a:lnTo>
                    <a:pt x="89" y="162"/>
                  </a:lnTo>
                  <a:cubicBezTo>
                    <a:pt x="133" y="177"/>
                    <a:pt x="177" y="192"/>
                    <a:pt x="207" y="192"/>
                  </a:cubicBezTo>
                  <a:cubicBezTo>
                    <a:pt x="207" y="221"/>
                    <a:pt x="207" y="265"/>
                    <a:pt x="207" y="294"/>
                  </a:cubicBezTo>
                  <a:cubicBezTo>
                    <a:pt x="44" y="294"/>
                    <a:pt x="44" y="294"/>
                    <a:pt x="44" y="294"/>
                  </a:cubicBezTo>
                  <a:cubicBezTo>
                    <a:pt x="44" y="251"/>
                    <a:pt x="59" y="206"/>
                    <a:pt x="89" y="162"/>
                  </a:cubicBezTo>
                  <a:close/>
                  <a:moveTo>
                    <a:pt x="89" y="471"/>
                  </a:moveTo>
                  <a:lnTo>
                    <a:pt x="89" y="471"/>
                  </a:lnTo>
                  <a:cubicBezTo>
                    <a:pt x="59" y="427"/>
                    <a:pt x="44" y="383"/>
                    <a:pt x="44" y="339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68"/>
                    <a:pt x="207" y="412"/>
                    <a:pt x="207" y="442"/>
                  </a:cubicBezTo>
                  <a:cubicBezTo>
                    <a:pt x="177" y="457"/>
                    <a:pt x="133" y="457"/>
                    <a:pt x="89" y="471"/>
                  </a:cubicBezTo>
                  <a:close/>
                  <a:moveTo>
                    <a:pt x="118" y="501"/>
                  </a:moveTo>
                  <a:lnTo>
                    <a:pt x="118" y="501"/>
                  </a:lnTo>
                  <a:cubicBezTo>
                    <a:pt x="148" y="501"/>
                    <a:pt x="192" y="486"/>
                    <a:pt x="221" y="486"/>
                  </a:cubicBezTo>
                  <a:cubicBezTo>
                    <a:pt x="221" y="515"/>
                    <a:pt x="236" y="560"/>
                    <a:pt x="251" y="589"/>
                  </a:cubicBezTo>
                  <a:cubicBezTo>
                    <a:pt x="207" y="574"/>
                    <a:pt x="148" y="545"/>
                    <a:pt x="118" y="501"/>
                  </a:cubicBezTo>
                  <a:close/>
                  <a:moveTo>
                    <a:pt x="339" y="589"/>
                  </a:moveTo>
                  <a:lnTo>
                    <a:pt x="339" y="589"/>
                  </a:lnTo>
                  <a:lnTo>
                    <a:pt x="324" y="589"/>
                  </a:lnTo>
                  <a:cubicBezTo>
                    <a:pt x="310" y="589"/>
                    <a:pt x="310" y="589"/>
                    <a:pt x="295" y="589"/>
                  </a:cubicBezTo>
                  <a:cubicBezTo>
                    <a:pt x="280" y="560"/>
                    <a:pt x="265" y="515"/>
                    <a:pt x="265" y="471"/>
                  </a:cubicBezTo>
                  <a:cubicBezTo>
                    <a:pt x="280" y="471"/>
                    <a:pt x="295" y="471"/>
                    <a:pt x="324" y="471"/>
                  </a:cubicBezTo>
                  <a:cubicBezTo>
                    <a:pt x="339" y="471"/>
                    <a:pt x="354" y="471"/>
                    <a:pt x="383" y="471"/>
                  </a:cubicBezTo>
                  <a:cubicBezTo>
                    <a:pt x="369" y="515"/>
                    <a:pt x="354" y="560"/>
                    <a:pt x="339" y="589"/>
                  </a:cubicBezTo>
                  <a:close/>
                  <a:moveTo>
                    <a:pt x="383" y="589"/>
                  </a:moveTo>
                  <a:lnTo>
                    <a:pt x="383" y="589"/>
                  </a:lnTo>
                  <a:cubicBezTo>
                    <a:pt x="398" y="560"/>
                    <a:pt x="412" y="515"/>
                    <a:pt x="412" y="486"/>
                  </a:cubicBezTo>
                  <a:cubicBezTo>
                    <a:pt x="457" y="486"/>
                    <a:pt x="486" y="501"/>
                    <a:pt x="516" y="501"/>
                  </a:cubicBezTo>
                  <a:cubicBezTo>
                    <a:pt x="486" y="545"/>
                    <a:pt x="442" y="574"/>
                    <a:pt x="383" y="589"/>
                  </a:cubicBezTo>
                  <a:close/>
                  <a:moveTo>
                    <a:pt x="545" y="471"/>
                  </a:moveTo>
                  <a:lnTo>
                    <a:pt x="545" y="471"/>
                  </a:lnTo>
                  <a:cubicBezTo>
                    <a:pt x="516" y="457"/>
                    <a:pt x="471" y="457"/>
                    <a:pt x="427" y="442"/>
                  </a:cubicBezTo>
                  <a:cubicBezTo>
                    <a:pt x="427" y="412"/>
                    <a:pt x="442" y="368"/>
                    <a:pt x="442" y="339"/>
                  </a:cubicBezTo>
                  <a:cubicBezTo>
                    <a:pt x="589" y="339"/>
                    <a:pt x="589" y="339"/>
                    <a:pt x="589" y="339"/>
                  </a:cubicBezTo>
                  <a:cubicBezTo>
                    <a:pt x="589" y="383"/>
                    <a:pt x="574" y="427"/>
                    <a:pt x="545" y="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299836" y="4588092"/>
            <a:ext cx="685800" cy="685800"/>
            <a:chOff x="8299836" y="4588092"/>
            <a:chExt cx="685800" cy="685800"/>
          </a:xfrm>
        </p:grpSpPr>
        <p:sp>
          <p:nvSpPr>
            <p:cNvPr id="83" name="椭圆 82"/>
            <p:cNvSpPr/>
            <p:nvPr/>
          </p:nvSpPr>
          <p:spPr>
            <a:xfrm>
              <a:off x="8299836" y="4588092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Freeform 81"/>
            <p:cNvSpPr>
              <a:spLocks noChangeArrowheads="1"/>
            </p:cNvSpPr>
            <p:nvPr/>
          </p:nvSpPr>
          <p:spPr bwMode="auto">
            <a:xfrm>
              <a:off x="8456763" y="4786246"/>
              <a:ext cx="371946" cy="285600"/>
            </a:xfrm>
            <a:custGeom>
              <a:avLst/>
              <a:gdLst>
                <a:gd name="T0" fmla="*/ 131975 w 619"/>
                <a:gd name="T1" fmla="*/ 79795 h 472"/>
                <a:gd name="T2" fmla="*/ 131975 w 619"/>
                <a:gd name="T3" fmla="*/ 79795 h 472"/>
                <a:gd name="T4" fmla="*/ 105437 w 619"/>
                <a:gd name="T5" fmla="*/ 79795 h 472"/>
                <a:gd name="T6" fmla="*/ 116196 w 619"/>
                <a:gd name="T7" fmla="*/ 48021 h 472"/>
                <a:gd name="T8" fmla="*/ 110816 w 619"/>
                <a:gd name="T9" fmla="*/ 42605 h 472"/>
                <a:gd name="T10" fmla="*/ 100416 w 619"/>
                <a:gd name="T11" fmla="*/ 42605 h 472"/>
                <a:gd name="T12" fmla="*/ 84278 w 619"/>
                <a:gd name="T13" fmla="*/ 85211 h 472"/>
                <a:gd name="T14" fmla="*/ 84278 w 619"/>
                <a:gd name="T15" fmla="*/ 90626 h 472"/>
                <a:gd name="T16" fmla="*/ 89657 w 619"/>
                <a:gd name="T17" fmla="*/ 95681 h 472"/>
                <a:gd name="T18" fmla="*/ 121575 w 619"/>
                <a:gd name="T19" fmla="*/ 95681 h 472"/>
                <a:gd name="T20" fmla="*/ 105437 w 619"/>
                <a:gd name="T21" fmla="*/ 127455 h 472"/>
                <a:gd name="T22" fmla="*/ 105437 w 619"/>
                <a:gd name="T23" fmla="*/ 138287 h 472"/>
                <a:gd name="T24" fmla="*/ 116196 w 619"/>
                <a:gd name="T25" fmla="*/ 133232 h 472"/>
                <a:gd name="T26" fmla="*/ 136996 w 619"/>
                <a:gd name="T27" fmla="*/ 85211 h 472"/>
                <a:gd name="T28" fmla="*/ 131975 w 619"/>
                <a:gd name="T29" fmla="*/ 79795 h 472"/>
                <a:gd name="T30" fmla="*/ 158155 w 619"/>
                <a:gd name="T31" fmla="*/ 37189 h 472"/>
                <a:gd name="T32" fmla="*/ 158155 w 619"/>
                <a:gd name="T33" fmla="*/ 37189 h 472"/>
                <a:gd name="T34" fmla="*/ 105437 w 619"/>
                <a:gd name="T35" fmla="*/ 0 h 472"/>
                <a:gd name="T36" fmla="*/ 42318 w 619"/>
                <a:gd name="T37" fmla="*/ 58492 h 472"/>
                <a:gd name="T38" fmla="*/ 0 w 619"/>
                <a:gd name="T39" fmla="*/ 116984 h 472"/>
                <a:gd name="T40" fmla="*/ 52718 w 619"/>
                <a:gd name="T41" fmla="*/ 170060 h 472"/>
                <a:gd name="T42" fmla="*/ 153134 w 619"/>
                <a:gd name="T43" fmla="*/ 170060 h 472"/>
                <a:gd name="T44" fmla="*/ 221632 w 619"/>
                <a:gd name="T45" fmla="*/ 106513 h 472"/>
                <a:gd name="T46" fmla="*/ 158155 w 619"/>
                <a:gd name="T47" fmla="*/ 37189 h 472"/>
                <a:gd name="T48" fmla="*/ 153134 w 619"/>
                <a:gd name="T49" fmla="*/ 159589 h 472"/>
                <a:gd name="T50" fmla="*/ 153134 w 619"/>
                <a:gd name="T51" fmla="*/ 159589 h 472"/>
                <a:gd name="T52" fmla="*/ 52718 w 619"/>
                <a:gd name="T53" fmla="*/ 159589 h 472"/>
                <a:gd name="T54" fmla="*/ 10400 w 619"/>
                <a:gd name="T55" fmla="*/ 116984 h 472"/>
                <a:gd name="T56" fmla="*/ 52718 w 619"/>
                <a:gd name="T57" fmla="*/ 74379 h 472"/>
                <a:gd name="T58" fmla="*/ 105437 w 619"/>
                <a:gd name="T59" fmla="*/ 15887 h 472"/>
                <a:gd name="T60" fmla="*/ 147755 w 619"/>
                <a:gd name="T61" fmla="*/ 53437 h 472"/>
                <a:gd name="T62" fmla="*/ 211232 w 619"/>
                <a:gd name="T63" fmla="*/ 101097 h 472"/>
                <a:gd name="T64" fmla="*/ 153134 w 619"/>
                <a:gd name="T65" fmla="*/ 159589 h 47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619" h="472">
                  <a:moveTo>
                    <a:pt x="368" y="221"/>
                  </a:moveTo>
                  <a:lnTo>
                    <a:pt x="368" y="221"/>
                  </a:lnTo>
                  <a:cubicBezTo>
                    <a:pt x="294" y="221"/>
                    <a:pt x="294" y="221"/>
                    <a:pt x="294" y="221"/>
                  </a:cubicBezTo>
                  <a:cubicBezTo>
                    <a:pt x="324" y="133"/>
                    <a:pt x="324" y="133"/>
                    <a:pt x="324" y="133"/>
                  </a:cubicBezTo>
                  <a:cubicBezTo>
                    <a:pt x="324" y="133"/>
                    <a:pt x="324" y="118"/>
                    <a:pt x="309" y="118"/>
                  </a:cubicBezTo>
                  <a:cubicBezTo>
                    <a:pt x="294" y="103"/>
                    <a:pt x="294" y="118"/>
                    <a:pt x="280" y="118"/>
                  </a:cubicBezTo>
                  <a:cubicBezTo>
                    <a:pt x="235" y="236"/>
                    <a:pt x="235" y="236"/>
                    <a:pt x="235" y="236"/>
                  </a:cubicBezTo>
                  <a:lnTo>
                    <a:pt x="235" y="251"/>
                  </a:lnTo>
                  <a:lnTo>
                    <a:pt x="250" y="265"/>
                  </a:lnTo>
                  <a:cubicBezTo>
                    <a:pt x="339" y="265"/>
                    <a:pt x="339" y="265"/>
                    <a:pt x="339" y="265"/>
                  </a:cubicBezTo>
                  <a:cubicBezTo>
                    <a:pt x="294" y="353"/>
                    <a:pt x="294" y="353"/>
                    <a:pt x="294" y="353"/>
                  </a:cubicBezTo>
                  <a:cubicBezTo>
                    <a:pt x="280" y="353"/>
                    <a:pt x="294" y="369"/>
                    <a:pt x="294" y="383"/>
                  </a:cubicBezTo>
                  <a:cubicBezTo>
                    <a:pt x="309" y="383"/>
                    <a:pt x="324" y="383"/>
                    <a:pt x="324" y="369"/>
                  </a:cubicBezTo>
                  <a:cubicBezTo>
                    <a:pt x="324" y="369"/>
                    <a:pt x="382" y="251"/>
                    <a:pt x="382" y="236"/>
                  </a:cubicBezTo>
                  <a:cubicBezTo>
                    <a:pt x="382" y="236"/>
                    <a:pt x="382" y="221"/>
                    <a:pt x="368" y="221"/>
                  </a:cubicBezTo>
                  <a:close/>
                  <a:moveTo>
                    <a:pt x="441" y="103"/>
                  </a:moveTo>
                  <a:lnTo>
                    <a:pt x="441" y="103"/>
                  </a:lnTo>
                  <a:cubicBezTo>
                    <a:pt x="412" y="44"/>
                    <a:pt x="353" y="0"/>
                    <a:pt x="294" y="0"/>
                  </a:cubicBezTo>
                  <a:cubicBezTo>
                    <a:pt x="191" y="0"/>
                    <a:pt x="118" y="74"/>
                    <a:pt x="118" y="162"/>
                  </a:cubicBezTo>
                  <a:cubicBezTo>
                    <a:pt x="44" y="192"/>
                    <a:pt x="0" y="251"/>
                    <a:pt x="0" y="324"/>
                  </a:cubicBezTo>
                  <a:cubicBezTo>
                    <a:pt x="0" y="398"/>
                    <a:pt x="59" y="471"/>
                    <a:pt x="147" y="471"/>
                  </a:cubicBezTo>
                  <a:lnTo>
                    <a:pt x="427" y="471"/>
                  </a:lnTo>
                  <a:cubicBezTo>
                    <a:pt x="530" y="471"/>
                    <a:pt x="618" y="398"/>
                    <a:pt x="618" y="295"/>
                  </a:cubicBezTo>
                  <a:cubicBezTo>
                    <a:pt x="618" y="192"/>
                    <a:pt x="544" y="103"/>
                    <a:pt x="441" y="103"/>
                  </a:cubicBezTo>
                  <a:close/>
                  <a:moveTo>
                    <a:pt x="427" y="442"/>
                  </a:moveTo>
                  <a:lnTo>
                    <a:pt x="427" y="442"/>
                  </a:lnTo>
                  <a:lnTo>
                    <a:pt x="147" y="442"/>
                  </a:lnTo>
                  <a:cubicBezTo>
                    <a:pt x="147" y="442"/>
                    <a:pt x="29" y="427"/>
                    <a:pt x="29" y="324"/>
                  </a:cubicBezTo>
                  <a:cubicBezTo>
                    <a:pt x="29" y="265"/>
                    <a:pt x="88" y="206"/>
                    <a:pt x="147" y="206"/>
                  </a:cubicBezTo>
                  <a:cubicBezTo>
                    <a:pt x="147" y="118"/>
                    <a:pt x="206" y="44"/>
                    <a:pt x="294" y="44"/>
                  </a:cubicBezTo>
                  <a:cubicBezTo>
                    <a:pt x="353" y="44"/>
                    <a:pt x="397" y="89"/>
                    <a:pt x="412" y="148"/>
                  </a:cubicBezTo>
                  <a:cubicBezTo>
                    <a:pt x="515" y="133"/>
                    <a:pt x="574" y="221"/>
                    <a:pt x="589" y="280"/>
                  </a:cubicBezTo>
                  <a:cubicBezTo>
                    <a:pt x="589" y="369"/>
                    <a:pt x="500" y="442"/>
                    <a:pt x="427" y="442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ffectLst/>
            <a:ex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9955695" y="2892642"/>
            <a:ext cx="685800" cy="685800"/>
            <a:chOff x="9955694" y="2892642"/>
            <a:chExt cx="685800" cy="685800"/>
          </a:xfrm>
        </p:grpSpPr>
        <p:sp>
          <p:nvSpPr>
            <p:cNvPr id="84" name="椭圆 83"/>
            <p:cNvSpPr/>
            <p:nvPr/>
          </p:nvSpPr>
          <p:spPr>
            <a:xfrm>
              <a:off x="9955694" y="2892642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Freeform 85"/>
            <p:cNvSpPr>
              <a:spLocks noChangeArrowheads="1"/>
            </p:cNvSpPr>
            <p:nvPr/>
          </p:nvSpPr>
          <p:spPr bwMode="auto">
            <a:xfrm>
              <a:off x="10130332" y="3043021"/>
              <a:ext cx="336524" cy="383014"/>
            </a:xfrm>
            <a:custGeom>
              <a:avLst/>
              <a:gdLst>
                <a:gd name="T0" fmla="*/ 168627 w 561"/>
                <a:gd name="T1" fmla="*/ 0 h 635"/>
                <a:gd name="T2" fmla="*/ 168627 w 561"/>
                <a:gd name="T3" fmla="*/ 0 h 635"/>
                <a:gd name="T4" fmla="*/ 31864 w 561"/>
                <a:gd name="T5" fmla="*/ 0 h 635"/>
                <a:gd name="T6" fmla="*/ 0 w 561"/>
                <a:gd name="T7" fmla="*/ 26634 h 635"/>
                <a:gd name="T8" fmla="*/ 0 w 561"/>
                <a:gd name="T9" fmla="*/ 228190 h 635"/>
                <a:gd name="T10" fmla="*/ 15753 w 561"/>
                <a:gd name="T11" fmla="*/ 228190 h 635"/>
                <a:gd name="T12" fmla="*/ 42246 w 561"/>
                <a:gd name="T13" fmla="*/ 206955 h 635"/>
                <a:gd name="T14" fmla="*/ 74110 w 561"/>
                <a:gd name="T15" fmla="*/ 228190 h 635"/>
                <a:gd name="T16" fmla="*/ 100245 w 561"/>
                <a:gd name="T17" fmla="*/ 206955 h 635"/>
                <a:gd name="T18" fmla="*/ 126739 w 561"/>
                <a:gd name="T19" fmla="*/ 228190 h 635"/>
                <a:gd name="T20" fmla="*/ 158245 w 561"/>
                <a:gd name="T21" fmla="*/ 206955 h 635"/>
                <a:gd name="T22" fmla="*/ 184738 w 561"/>
                <a:gd name="T23" fmla="*/ 228190 h 635"/>
                <a:gd name="T24" fmla="*/ 200491 w 561"/>
                <a:gd name="T25" fmla="*/ 228190 h 635"/>
                <a:gd name="T26" fmla="*/ 200491 w 561"/>
                <a:gd name="T27" fmla="*/ 26634 h 635"/>
                <a:gd name="T28" fmla="*/ 168627 w 561"/>
                <a:gd name="T29" fmla="*/ 0 h 635"/>
                <a:gd name="T30" fmla="*/ 184738 w 561"/>
                <a:gd name="T31" fmla="*/ 211994 h 635"/>
                <a:gd name="T32" fmla="*/ 184738 w 561"/>
                <a:gd name="T33" fmla="*/ 211994 h 635"/>
                <a:gd name="T34" fmla="*/ 158245 w 561"/>
                <a:gd name="T35" fmla="*/ 190758 h 635"/>
                <a:gd name="T36" fmla="*/ 126739 w 561"/>
                <a:gd name="T37" fmla="*/ 211994 h 635"/>
                <a:gd name="T38" fmla="*/ 100245 w 561"/>
                <a:gd name="T39" fmla="*/ 190758 h 635"/>
                <a:gd name="T40" fmla="*/ 74110 w 561"/>
                <a:gd name="T41" fmla="*/ 211994 h 635"/>
                <a:gd name="T42" fmla="*/ 42246 w 561"/>
                <a:gd name="T43" fmla="*/ 190758 h 635"/>
                <a:gd name="T44" fmla="*/ 15753 w 561"/>
                <a:gd name="T45" fmla="*/ 211994 h 635"/>
                <a:gd name="T46" fmla="*/ 15753 w 561"/>
                <a:gd name="T47" fmla="*/ 26634 h 635"/>
                <a:gd name="T48" fmla="*/ 31864 w 561"/>
                <a:gd name="T49" fmla="*/ 16196 h 635"/>
                <a:gd name="T50" fmla="*/ 168627 w 561"/>
                <a:gd name="T51" fmla="*/ 16196 h 635"/>
                <a:gd name="T52" fmla="*/ 184738 w 561"/>
                <a:gd name="T53" fmla="*/ 26634 h 635"/>
                <a:gd name="T54" fmla="*/ 184738 w 561"/>
                <a:gd name="T55" fmla="*/ 211994 h 635"/>
                <a:gd name="T56" fmla="*/ 147504 w 561"/>
                <a:gd name="T57" fmla="*/ 127412 h 635"/>
                <a:gd name="T58" fmla="*/ 147504 w 561"/>
                <a:gd name="T59" fmla="*/ 127412 h 635"/>
                <a:gd name="T60" fmla="*/ 52987 w 561"/>
                <a:gd name="T61" fmla="*/ 127412 h 635"/>
                <a:gd name="T62" fmla="*/ 42246 w 561"/>
                <a:gd name="T63" fmla="*/ 132451 h 635"/>
                <a:gd name="T64" fmla="*/ 52987 w 561"/>
                <a:gd name="T65" fmla="*/ 143249 h 635"/>
                <a:gd name="T66" fmla="*/ 147504 w 561"/>
                <a:gd name="T67" fmla="*/ 143249 h 635"/>
                <a:gd name="T68" fmla="*/ 158245 w 561"/>
                <a:gd name="T69" fmla="*/ 132451 h 635"/>
                <a:gd name="T70" fmla="*/ 147504 w 561"/>
                <a:gd name="T71" fmla="*/ 127412 h 635"/>
                <a:gd name="T72" fmla="*/ 147504 w 561"/>
                <a:gd name="T73" fmla="*/ 84941 h 635"/>
                <a:gd name="T74" fmla="*/ 147504 w 561"/>
                <a:gd name="T75" fmla="*/ 84941 h 635"/>
                <a:gd name="T76" fmla="*/ 52987 w 561"/>
                <a:gd name="T77" fmla="*/ 84941 h 635"/>
                <a:gd name="T78" fmla="*/ 42246 w 561"/>
                <a:gd name="T79" fmla="*/ 90340 h 635"/>
                <a:gd name="T80" fmla="*/ 52987 w 561"/>
                <a:gd name="T81" fmla="*/ 100778 h 635"/>
                <a:gd name="T82" fmla="*/ 147504 w 561"/>
                <a:gd name="T83" fmla="*/ 100778 h 635"/>
                <a:gd name="T84" fmla="*/ 158245 w 561"/>
                <a:gd name="T85" fmla="*/ 90340 h 635"/>
                <a:gd name="T86" fmla="*/ 147504 w 561"/>
                <a:gd name="T87" fmla="*/ 84941 h 635"/>
                <a:gd name="T88" fmla="*/ 147504 w 561"/>
                <a:gd name="T89" fmla="*/ 42471 h 635"/>
                <a:gd name="T90" fmla="*/ 147504 w 561"/>
                <a:gd name="T91" fmla="*/ 42471 h 635"/>
                <a:gd name="T92" fmla="*/ 52987 w 561"/>
                <a:gd name="T93" fmla="*/ 42471 h 635"/>
                <a:gd name="T94" fmla="*/ 42246 w 561"/>
                <a:gd name="T95" fmla="*/ 47870 h 635"/>
                <a:gd name="T96" fmla="*/ 52987 w 561"/>
                <a:gd name="T97" fmla="*/ 58667 h 635"/>
                <a:gd name="T98" fmla="*/ 147504 w 561"/>
                <a:gd name="T99" fmla="*/ 58667 h 635"/>
                <a:gd name="T100" fmla="*/ 158245 w 561"/>
                <a:gd name="T101" fmla="*/ 47870 h 635"/>
                <a:gd name="T102" fmla="*/ 147504 w 561"/>
                <a:gd name="T103" fmla="*/ 42471 h 635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61" h="635">
                  <a:moveTo>
                    <a:pt x="471" y="0"/>
                  </a:moveTo>
                  <a:lnTo>
                    <a:pt x="471" y="0"/>
                  </a:lnTo>
                  <a:cubicBezTo>
                    <a:pt x="89" y="0"/>
                    <a:pt x="89" y="0"/>
                    <a:pt x="89" y="0"/>
                  </a:cubicBezTo>
                  <a:cubicBezTo>
                    <a:pt x="44" y="0"/>
                    <a:pt x="0" y="30"/>
                    <a:pt x="0" y="74"/>
                  </a:cubicBezTo>
                  <a:cubicBezTo>
                    <a:pt x="0" y="634"/>
                    <a:pt x="0" y="634"/>
                    <a:pt x="0" y="634"/>
                  </a:cubicBezTo>
                  <a:cubicBezTo>
                    <a:pt x="44" y="634"/>
                    <a:pt x="44" y="634"/>
                    <a:pt x="44" y="634"/>
                  </a:cubicBezTo>
                  <a:cubicBezTo>
                    <a:pt x="118" y="575"/>
                    <a:pt x="118" y="575"/>
                    <a:pt x="118" y="575"/>
                  </a:cubicBezTo>
                  <a:cubicBezTo>
                    <a:pt x="207" y="634"/>
                    <a:pt x="207" y="634"/>
                    <a:pt x="207" y="634"/>
                  </a:cubicBezTo>
                  <a:cubicBezTo>
                    <a:pt x="280" y="575"/>
                    <a:pt x="280" y="575"/>
                    <a:pt x="280" y="575"/>
                  </a:cubicBezTo>
                  <a:cubicBezTo>
                    <a:pt x="354" y="634"/>
                    <a:pt x="354" y="634"/>
                    <a:pt x="354" y="634"/>
                  </a:cubicBezTo>
                  <a:cubicBezTo>
                    <a:pt x="442" y="575"/>
                    <a:pt x="442" y="575"/>
                    <a:pt x="442" y="575"/>
                  </a:cubicBezTo>
                  <a:cubicBezTo>
                    <a:pt x="516" y="634"/>
                    <a:pt x="516" y="634"/>
                    <a:pt x="516" y="634"/>
                  </a:cubicBezTo>
                  <a:cubicBezTo>
                    <a:pt x="560" y="634"/>
                    <a:pt x="560" y="634"/>
                    <a:pt x="560" y="634"/>
                  </a:cubicBezTo>
                  <a:cubicBezTo>
                    <a:pt x="560" y="74"/>
                    <a:pt x="560" y="74"/>
                    <a:pt x="560" y="74"/>
                  </a:cubicBezTo>
                  <a:cubicBezTo>
                    <a:pt x="560" y="30"/>
                    <a:pt x="516" y="0"/>
                    <a:pt x="471" y="0"/>
                  </a:cubicBezTo>
                  <a:close/>
                  <a:moveTo>
                    <a:pt x="516" y="589"/>
                  </a:moveTo>
                  <a:lnTo>
                    <a:pt x="516" y="589"/>
                  </a:lnTo>
                  <a:cubicBezTo>
                    <a:pt x="442" y="530"/>
                    <a:pt x="442" y="530"/>
                    <a:pt x="442" y="530"/>
                  </a:cubicBezTo>
                  <a:cubicBezTo>
                    <a:pt x="354" y="589"/>
                    <a:pt x="354" y="589"/>
                    <a:pt x="354" y="589"/>
                  </a:cubicBezTo>
                  <a:cubicBezTo>
                    <a:pt x="280" y="530"/>
                    <a:pt x="280" y="530"/>
                    <a:pt x="280" y="530"/>
                  </a:cubicBezTo>
                  <a:cubicBezTo>
                    <a:pt x="207" y="589"/>
                    <a:pt x="207" y="589"/>
                    <a:pt x="207" y="589"/>
                  </a:cubicBezTo>
                  <a:cubicBezTo>
                    <a:pt x="118" y="530"/>
                    <a:pt x="118" y="530"/>
                    <a:pt x="118" y="530"/>
                  </a:cubicBezTo>
                  <a:cubicBezTo>
                    <a:pt x="44" y="589"/>
                    <a:pt x="44" y="589"/>
                    <a:pt x="44" y="589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59"/>
                    <a:pt x="59" y="45"/>
                    <a:pt x="89" y="45"/>
                  </a:cubicBezTo>
                  <a:cubicBezTo>
                    <a:pt x="471" y="45"/>
                    <a:pt x="471" y="45"/>
                    <a:pt x="471" y="45"/>
                  </a:cubicBezTo>
                  <a:cubicBezTo>
                    <a:pt x="501" y="45"/>
                    <a:pt x="516" y="59"/>
                    <a:pt x="516" y="74"/>
                  </a:cubicBezTo>
                  <a:lnTo>
                    <a:pt x="516" y="589"/>
                  </a:lnTo>
                  <a:close/>
                  <a:moveTo>
                    <a:pt x="412" y="354"/>
                  </a:moveTo>
                  <a:lnTo>
                    <a:pt x="412" y="354"/>
                  </a:lnTo>
                  <a:cubicBezTo>
                    <a:pt x="148" y="354"/>
                    <a:pt x="148" y="354"/>
                    <a:pt x="148" y="354"/>
                  </a:cubicBezTo>
                  <a:cubicBezTo>
                    <a:pt x="133" y="354"/>
                    <a:pt x="118" y="368"/>
                    <a:pt x="118" y="368"/>
                  </a:cubicBezTo>
                  <a:cubicBezTo>
                    <a:pt x="118" y="383"/>
                    <a:pt x="133" y="398"/>
                    <a:pt x="148" y="398"/>
                  </a:cubicBezTo>
                  <a:cubicBezTo>
                    <a:pt x="412" y="398"/>
                    <a:pt x="412" y="398"/>
                    <a:pt x="412" y="398"/>
                  </a:cubicBezTo>
                  <a:cubicBezTo>
                    <a:pt x="427" y="398"/>
                    <a:pt x="442" y="383"/>
                    <a:pt x="442" y="368"/>
                  </a:cubicBezTo>
                  <a:cubicBezTo>
                    <a:pt x="442" y="368"/>
                    <a:pt x="427" y="354"/>
                    <a:pt x="412" y="354"/>
                  </a:cubicBezTo>
                  <a:close/>
                  <a:moveTo>
                    <a:pt x="412" y="236"/>
                  </a:moveTo>
                  <a:lnTo>
                    <a:pt x="412" y="236"/>
                  </a:lnTo>
                  <a:cubicBezTo>
                    <a:pt x="148" y="236"/>
                    <a:pt x="148" y="236"/>
                    <a:pt x="148" y="236"/>
                  </a:cubicBezTo>
                  <a:cubicBezTo>
                    <a:pt x="133" y="236"/>
                    <a:pt x="118" y="251"/>
                    <a:pt x="118" y="251"/>
                  </a:cubicBezTo>
                  <a:cubicBezTo>
                    <a:pt x="118" y="266"/>
                    <a:pt x="133" y="280"/>
                    <a:pt x="148" y="280"/>
                  </a:cubicBezTo>
                  <a:cubicBezTo>
                    <a:pt x="412" y="280"/>
                    <a:pt x="412" y="280"/>
                    <a:pt x="412" y="280"/>
                  </a:cubicBezTo>
                  <a:cubicBezTo>
                    <a:pt x="427" y="280"/>
                    <a:pt x="442" y="266"/>
                    <a:pt x="442" y="251"/>
                  </a:cubicBezTo>
                  <a:cubicBezTo>
                    <a:pt x="442" y="251"/>
                    <a:pt x="427" y="236"/>
                    <a:pt x="412" y="236"/>
                  </a:cubicBezTo>
                  <a:close/>
                  <a:moveTo>
                    <a:pt x="412" y="118"/>
                  </a:moveTo>
                  <a:lnTo>
                    <a:pt x="412" y="118"/>
                  </a:lnTo>
                  <a:cubicBezTo>
                    <a:pt x="148" y="118"/>
                    <a:pt x="148" y="118"/>
                    <a:pt x="148" y="118"/>
                  </a:cubicBezTo>
                  <a:cubicBezTo>
                    <a:pt x="133" y="118"/>
                    <a:pt x="118" y="133"/>
                    <a:pt x="118" y="133"/>
                  </a:cubicBezTo>
                  <a:cubicBezTo>
                    <a:pt x="118" y="148"/>
                    <a:pt x="133" y="163"/>
                    <a:pt x="148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27" y="163"/>
                    <a:pt x="442" y="148"/>
                    <a:pt x="442" y="133"/>
                  </a:cubicBezTo>
                  <a:cubicBezTo>
                    <a:pt x="442" y="133"/>
                    <a:pt x="427" y="118"/>
                    <a:pt x="412" y="118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ffectLst/>
            <a:ex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643977" y="3597492"/>
            <a:ext cx="685800" cy="685800"/>
            <a:chOff x="6643977" y="3597492"/>
            <a:chExt cx="685800" cy="685800"/>
          </a:xfrm>
        </p:grpSpPr>
        <p:sp>
          <p:nvSpPr>
            <p:cNvPr id="82" name="椭圆 81"/>
            <p:cNvSpPr/>
            <p:nvPr/>
          </p:nvSpPr>
          <p:spPr>
            <a:xfrm>
              <a:off x="6643977" y="3597492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Freeform 92"/>
            <p:cNvSpPr>
              <a:spLocks noChangeArrowheads="1"/>
            </p:cNvSpPr>
            <p:nvPr/>
          </p:nvSpPr>
          <p:spPr bwMode="auto">
            <a:xfrm>
              <a:off x="6844075" y="3753313"/>
              <a:ext cx="285602" cy="374158"/>
            </a:xfrm>
            <a:custGeom>
              <a:avLst/>
              <a:gdLst>
                <a:gd name="T0" fmla="*/ 143373 w 472"/>
                <a:gd name="T1" fmla="*/ 26330 h 619"/>
                <a:gd name="T2" fmla="*/ 143373 w 472"/>
                <a:gd name="T3" fmla="*/ 26330 h 619"/>
                <a:gd name="T4" fmla="*/ 127482 w 472"/>
                <a:gd name="T5" fmla="*/ 26330 h 619"/>
                <a:gd name="T6" fmla="*/ 84868 w 472"/>
                <a:gd name="T7" fmla="*/ 0 h 619"/>
                <a:gd name="T8" fmla="*/ 42253 w 472"/>
                <a:gd name="T9" fmla="*/ 26330 h 619"/>
                <a:gd name="T10" fmla="*/ 26363 w 472"/>
                <a:gd name="T11" fmla="*/ 26330 h 619"/>
                <a:gd name="T12" fmla="*/ 0 w 472"/>
                <a:gd name="T13" fmla="*/ 53021 h 619"/>
                <a:gd name="T14" fmla="*/ 0 w 472"/>
                <a:gd name="T15" fmla="*/ 196214 h 619"/>
                <a:gd name="T16" fmla="*/ 26363 w 472"/>
                <a:gd name="T17" fmla="*/ 222904 h 619"/>
                <a:gd name="T18" fmla="*/ 143373 w 472"/>
                <a:gd name="T19" fmla="*/ 222904 h 619"/>
                <a:gd name="T20" fmla="*/ 170097 w 472"/>
                <a:gd name="T21" fmla="*/ 196214 h 619"/>
                <a:gd name="T22" fmla="*/ 170097 w 472"/>
                <a:gd name="T23" fmla="*/ 53021 h 619"/>
                <a:gd name="T24" fmla="*/ 143373 w 472"/>
                <a:gd name="T25" fmla="*/ 26330 h 619"/>
                <a:gd name="T26" fmla="*/ 84868 w 472"/>
                <a:gd name="T27" fmla="*/ 10460 h 619"/>
                <a:gd name="T28" fmla="*/ 84868 w 472"/>
                <a:gd name="T29" fmla="*/ 10460 h 619"/>
                <a:gd name="T30" fmla="*/ 111592 w 472"/>
                <a:gd name="T31" fmla="*/ 26330 h 619"/>
                <a:gd name="T32" fmla="*/ 58505 w 472"/>
                <a:gd name="T33" fmla="*/ 26330 h 619"/>
                <a:gd name="T34" fmla="*/ 84868 w 472"/>
                <a:gd name="T35" fmla="*/ 10460 h 619"/>
                <a:gd name="T36" fmla="*/ 153846 w 472"/>
                <a:gd name="T37" fmla="*/ 196214 h 619"/>
                <a:gd name="T38" fmla="*/ 153846 w 472"/>
                <a:gd name="T39" fmla="*/ 196214 h 619"/>
                <a:gd name="T40" fmla="*/ 143373 w 472"/>
                <a:gd name="T41" fmla="*/ 212444 h 619"/>
                <a:gd name="T42" fmla="*/ 26363 w 472"/>
                <a:gd name="T43" fmla="*/ 212444 h 619"/>
                <a:gd name="T44" fmla="*/ 15890 w 472"/>
                <a:gd name="T45" fmla="*/ 196214 h 619"/>
                <a:gd name="T46" fmla="*/ 15890 w 472"/>
                <a:gd name="T47" fmla="*/ 180343 h 619"/>
                <a:gd name="T48" fmla="*/ 153846 w 472"/>
                <a:gd name="T49" fmla="*/ 180343 h 619"/>
                <a:gd name="T50" fmla="*/ 153846 w 472"/>
                <a:gd name="T51" fmla="*/ 196214 h 619"/>
                <a:gd name="T52" fmla="*/ 153846 w 472"/>
                <a:gd name="T53" fmla="*/ 169883 h 619"/>
                <a:gd name="T54" fmla="*/ 153846 w 472"/>
                <a:gd name="T55" fmla="*/ 169883 h 619"/>
                <a:gd name="T56" fmla="*/ 15890 w 472"/>
                <a:gd name="T57" fmla="*/ 169883 h 619"/>
                <a:gd name="T58" fmla="*/ 15890 w 472"/>
                <a:gd name="T59" fmla="*/ 53021 h 619"/>
                <a:gd name="T60" fmla="*/ 26363 w 472"/>
                <a:gd name="T61" fmla="*/ 42561 h 619"/>
                <a:gd name="T62" fmla="*/ 42253 w 472"/>
                <a:gd name="T63" fmla="*/ 42561 h 619"/>
                <a:gd name="T64" fmla="*/ 42253 w 472"/>
                <a:gd name="T65" fmla="*/ 84761 h 619"/>
                <a:gd name="T66" fmla="*/ 58505 w 472"/>
                <a:gd name="T67" fmla="*/ 84761 h 619"/>
                <a:gd name="T68" fmla="*/ 58505 w 472"/>
                <a:gd name="T69" fmla="*/ 42561 h 619"/>
                <a:gd name="T70" fmla="*/ 111592 w 472"/>
                <a:gd name="T71" fmla="*/ 42561 h 619"/>
                <a:gd name="T72" fmla="*/ 111592 w 472"/>
                <a:gd name="T73" fmla="*/ 84761 h 619"/>
                <a:gd name="T74" fmla="*/ 127482 w 472"/>
                <a:gd name="T75" fmla="*/ 84761 h 619"/>
                <a:gd name="T76" fmla="*/ 127482 w 472"/>
                <a:gd name="T77" fmla="*/ 42561 h 619"/>
                <a:gd name="T78" fmla="*/ 143373 w 472"/>
                <a:gd name="T79" fmla="*/ 42561 h 619"/>
                <a:gd name="T80" fmla="*/ 153846 w 472"/>
                <a:gd name="T81" fmla="*/ 53021 h 619"/>
                <a:gd name="T82" fmla="*/ 153846 w 472"/>
                <a:gd name="T83" fmla="*/ 169883 h 61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472" h="619">
                  <a:moveTo>
                    <a:pt x="397" y="73"/>
                  </a:moveTo>
                  <a:lnTo>
                    <a:pt x="397" y="73"/>
                  </a:lnTo>
                  <a:cubicBezTo>
                    <a:pt x="353" y="73"/>
                    <a:pt x="353" y="73"/>
                    <a:pt x="353" y="73"/>
                  </a:cubicBezTo>
                  <a:cubicBezTo>
                    <a:pt x="353" y="29"/>
                    <a:pt x="294" y="0"/>
                    <a:pt x="235" y="0"/>
                  </a:cubicBezTo>
                  <a:cubicBezTo>
                    <a:pt x="176" y="0"/>
                    <a:pt x="117" y="29"/>
                    <a:pt x="117" y="73"/>
                  </a:cubicBezTo>
                  <a:cubicBezTo>
                    <a:pt x="73" y="73"/>
                    <a:pt x="73" y="73"/>
                    <a:pt x="73" y="73"/>
                  </a:cubicBezTo>
                  <a:cubicBezTo>
                    <a:pt x="29" y="73"/>
                    <a:pt x="0" y="103"/>
                    <a:pt x="0" y="147"/>
                  </a:cubicBezTo>
                  <a:cubicBezTo>
                    <a:pt x="0" y="544"/>
                    <a:pt x="0" y="544"/>
                    <a:pt x="0" y="544"/>
                  </a:cubicBezTo>
                  <a:cubicBezTo>
                    <a:pt x="0" y="589"/>
                    <a:pt x="29" y="618"/>
                    <a:pt x="73" y="618"/>
                  </a:cubicBezTo>
                  <a:cubicBezTo>
                    <a:pt x="397" y="618"/>
                    <a:pt x="397" y="618"/>
                    <a:pt x="397" y="618"/>
                  </a:cubicBezTo>
                  <a:cubicBezTo>
                    <a:pt x="441" y="618"/>
                    <a:pt x="471" y="589"/>
                    <a:pt x="471" y="544"/>
                  </a:cubicBezTo>
                  <a:cubicBezTo>
                    <a:pt x="471" y="147"/>
                    <a:pt x="471" y="147"/>
                    <a:pt x="471" y="147"/>
                  </a:cubicBezTo>
                  <a:cubicBezTo>
                    <a:pt x="471" y="103"/>
                    <a:pt x="441" y="73"/>
                    <a:pt x="397" y="73"/>
                  </a:cubicBezTo>
                  <a:close/>
                  <a:moveTo>
                    <a:pt x="235" y="29"/>
                  </a:moveTo>
                  <a:lnTo>
                    <a:pt x="235" y="29"/>
                  </a:lnTo>
                  <a:cubicBezTo>
                    <a:pt x="279" y="29"/>
                    <a:pt x="309" y="44"/>
                    <a:pt x="309" y="73"/>
                  </a:cubicBezTo>
                  <a:cubicBezTo>
                    <a:pt x="162" y="73"/>
                    <a:pt x="162" y="73"/>
                    <a:pt x="162" y="73"/>
                  </a:cubicBezTo>
                  <a:cubicBezTo>
                    <a:pt x="162" y="44"/>
                    <a:pt x="191" y="29"/>
                    <a:pt x="235" y="29"/>
                  </a:cubicBezTo>
                  <a:close/>
                  <a:moveTo>
                    <a:pt x="426" y="544"/>
                  </a:moveTo>
                  <a:lnTo>
                    <a:pt x="426" y="544"/>
                  </a:lnTo>
                  <a:cubicBezTo>
                    <a:pt x="426" y="559"/>
                    <a:pt x="412" y="589"/>
                    <a:pt x="397" y="589"/>
                  </a:cubicBezTo>
                  <a:cubicBezTo>
                    <a:pt x="73" y="589"/>
                    <a:pt x="73" y="589"/>
                    <a:pt x="73" y="589"/>
                  </a:cubicBezTo>
                  <a:cubicBezTo>
                    <a:pt x="58" y="589"/>
                    <a:pt x="44" y="559"/>
                    <a:pt x="44" y="544"/>
                  </a:cubicBezTo>
                  <a:cubicBezTo>
                    <a:pt x="44" y="500"/>
                    <a:pt x="44" y="500"/>
                    <a:pt x="44" y="500"/>
                  </a:cubicBezTo>
                  <a:cubicBezTo>
                    <a:pt x="426" y="500"/>
                    <a:pt x="426" y="500"/>
                    <a:pt x="426" y="500"/>
                  </a:cubicBezTo>
                  <a:lnTo>
                    <a:pt x="426" y="544"/>
                  </a:lnTo>
                  <a:close/>
                  <a:moveTo>
                    <a:pt x="426" y="471"/>
                  </a:moveTo>
                  <a:lnTo>
                    <a:pt x="426" y="471"/>
                  </a:lnTo>
                  <a:cubicBezTo>
                    <a:pt x="44" y="471"/>
                    <a:pt x="44" y="471"/>
                    <a:pt x="44" y="471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32"/>
                    <a:pt x="58" y="118"/>
                    <a:pt x="73" y="118"/>
                  </a:cubicBezTo>
                  <a:cubicBezTo>
                    <a:pt x="117" y="118"/>
                    <a:pt x="117" y="118"/>
                    <a:pt x="117" y="118"/>
                  </a:cubicBezTo>
                  <a:cubicBezTo>
                    <a:pt x="117" y="235"/>
                    <a:pt x="117" y="235"/>
                    <a:pt x="117" y="235"/>
                  </a:cubicBezTo>
                  <a:cubicBezTo>
                    <a:pt x="162" y="235"/>
                    <a:pt x="162" y="235"/>
                    <a:pt x="162" y="235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309" y="118"/>
                    <a:pt x="309" y="118"/>
                    <a:pt x="309" y="118"/>
                  </a:cubicBezTo>
                  <a:cubicBezTo>
                    <a:pt x="309" y="235"/>
                    <a:pt x="309" y="235"/>
                    <a:pt x="309" y="235"/>
                  </a:cubicBezTo>
                  <a:cubicBezTo>
                    <a:pt x="353" y="235"/>
                    <a:pt x="353" y="235"/>
                    <a:pt x="353" y="235"/>
                  </a:cubicBezTo>
                  <a:cubicBezTo>
                    <a:pt x="353" y="118"/>
                    <a:pt x="353" y="118"/>
                    <a:pt x="353" y="118"/>
                  </a:cubicBezTo>
                  <a:cubicBezTo>
                    <a:pt x="397" y="118"/>
                    <a:pt x="397" y="118"/>
                    <a:pt x="397" y="118"/>
                  </a:cubicBezTo>
                  <a:cubicBezTo>
                    <a:pt x="412" y="118"/>
                    <a:pt x="426" y="132"/>
                    <a:pt x="426" y="147"/>
                  </a:cubicBezTo>
                  <a:lnTo>
                    <a:pt x="426" y="47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ffectLst/>
            <a:ex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988119" y="4988142"/>
            <a:ext cx="685800" cy="685800"/>
            <a:chOff x="4988118" y="4988142"/>
            <a:chExt cx="685800" cy="685800"/>
          </a:xfrm>
        </p:grpSpPr>
        <p:sp>
          <p:nvSpPr>
            <p:cNvPr id="81" name="椭圆 80"/>
            <p:cNvSpPr/>
            <p:nvPr/>
          </p:nvSpPr>
          <p:spPr>
            <a:xfrm>
              <a:off x="4988118" y="4988142"/>
              <a:ext cx="685800" cy="685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Freeform 159"/>
            <p:cNvSpPr>
              <a:spLocks noChangeArrowheads="1"/>
            </p:cNvSpPr>
            <p:nvPr/>
          </p:nvSpPr>
          <p:spPr bwMode="auto">
            <a:xfrm>
              <a:off x="5139510" y="5151163"/>
              <a:ext cx="383016" cy="371946"/>
            </a:xfrm>
            <a:custGeom>
              <a:avLst/>
              <a:gdLst>
                <a:gd name="T0" fmla="*/ 63820 w 634"/>
                <a:gd name="T1" fmla="*/ 68484 h 619"/>
                <a:gd name="T2" fmla="*/ 63820 w 634"/>
                <a:gd name="T3" fmla="*/ 68484 h 619"/>
                <a:gd name="T4" fmla="*/ 58411 w 634"/>
                <a:gd name="T5" fmla="*/ 73504 h 619"/>
                <a:gd name="T6" fmla="*/ 58411 w 634"/>
                <a:gd name="T7" fmla="*/ 147724 h 619"/>
                <a:gd name="T8" fmla="*/ 63820 w 634"/>
                <a:gd name="T9" fmla="*/ 152744 h 619"/>
                <a:gd name="T10" fmla="*/ 74637 w 634"/>
                <a:gd name="T11" fmla="*/ 147724 h 619"/>
                <a:gd name="T12" fmla="*/ 74637 w 634"/>
                <a:gd name="T13" fmla="*/ 73504 h 619"/>
                <a:gd name="T14" fmla="*/ 63820 w 634"/>
                <a:gd name="T15" fmla="*/ 68484 h 619"/>
                <a:gd name="T16" fmla="*/ 122231 w 634"/>
                <a:gd name="T17" fmla="*/ 89639 h 619"/>
                <a:gd name="T18" fmla="*/ 122231 w 634"/>
                <a:gd name="T19" fmla="*/ 89639 h 619"/>
                <a:gd name="T20" fmla="*/ 116822 w 634"/>
                <a:gd name="T21" fmla="*/ 94658 h 619"/>
                <a:gd name="T22" fmla="*/ 116822 w 634"/>
                <a:gd name="T23" fmla="*/ 136968 h 619"/>
                <a:gd name="T24" fmla="*/ 122231 w 634"/>
                <a:gd name="T25" fmla="*/ 147724 h 619"/>
                <a:gd name="T26" fmla="*/ 127639 w 634"/>
                <a:gd name="T27" fmla="*/ 136968 h 619"/>
                <a:gd name="T28" fmla="*/ 127639 w 634"/>
                <a:gd name="T29" fmla="*/ 94658 h 619"/>
                <a:gd name="T30" fmla="*/ 122231 w 634"/>
                <a:gd name="T31" fmla="*/ 89639 h 619"/>
                <a:gd name="T32" fmla="*/ 169825 w 634"/>
                <a:gd name="T33" fmla="*/ 0 h 619"/>
                <a:gd name="T34" fmla="*/ 169825 w 634"/>
                <a:gd name="T35" fmla="*/ 0 h 619"/>
                <a:gd name="T36" fmla="*/ 116822 w 634"/>
                <a:gd name="T37" fmla="*/ 41951 h 619"/>
                <a:gd name="T38" fmla="*/ 58411 w 634"/>
                <a:gd name="T39" fmla="*/ 20796 h 619"/>
                <a:gd name="T40" fmla="*/ 0 w 634"/>
                <a:gd name="T41" fmla="*/ 52707 h 619"/>
                <a:gd name="T42" fmla="*/ 0 w 634"/>
                <a:gd name="T43" fmla="*/ 221586 h 619"/>
                <a:gd name="T44" fmla="*/ 58411 w 634"/>
                <a:gd name="T45" fmla="*/ 190034 h 619"/>
                <a:gd name="T46" fmla="*/ 116822 w 634"/>
                <a:gd name="T47" fmla="*/ 210830 h 619"/>
                <a:gd name="T48" fmla="*/ 169825 w 634"/>
                <a:gd name="T49" fmla="*/ 168879 h 619"/>
                <a:gd name="T50" fmla="*/ 228236 w 634"/>
                <a:gd name="T51" fmla="*/ 210830 h 619"/>
                <a:gd name="T52" fmla="*/ 228236 w 634"/>
                <a:gd name="T53" fmla="*/ 41951 h 619"/>
                <a:gd name="T54" fmla="*/ 169825 w 634"/>
                <a:gd name="T55" fmla="*/ 0 h 619"/>
                <a:gd name="T56" fmla="*/ 212372 w 634"/>
                <a:gd name="T57" fmla="*/ 184655 h 619"/>
                <a:gd name="T58" fmla="*/ 212372 w 634"/>
                <a:gd name="T59" fmla="*/ 184655 h 619"/>
                <a:gd name="T60" fmla="*/ 169825 w 634"/>
                <a:gd name="T61" fmla="*/ 152744 h 619"/>
                <a:gd name="T62" fmla="*/ 116822 w 634"/>
                <a:gd name="T63" fmla="*/ 195053 h 619"/>
                <a:gd name="T64" fmla="*/ 58411 w 634"/>
                <a:gd name="T65" fmla="*/ 173899 h 619"/>
                <a:gd name="T66" fmla="*/ 15865 w 634"/>
                <a:gd name="T67" fmla="*/ 200432 h 619"/>
                <a:gd name="T68" fmla="*/ 15865 w 634"/>
                <a:gd name="T69" fmla="*/ 58086 h 619"/>
                <a:gd name="T70" fmla="*/ 58411 w 634"/>
                <a:gd name="T71" fmla="*/ 31553 h 619"/>
                <a:gd name="T72" fmla="*/ 116822 w 634"/>
                <a:gd name="T73" fmla="*/ 52707 h 619"/>
                <a:gd name="T74" fmla="*/ 169825 w 634"/>
                <a:gd name="T75" fmla="*/ 10398 h 619"/>
                <a:gd name="T76" fmla="*/ 212372 w 634"/>
                <a:gd name="T77" fmla="*/ 41951 h 619"/>
                <a:gd name="T78" fmla="*/ 212372 w 634"/>
                <a:gd name="T79" fmla="*/ 184655 h 619"/>
                <a:gd name="T80" fmla="*/ 169825 w 634"/>
                <a:gd name="T81" fmla="*/ 115813 h 619"/>
                <a:gd name="T82" fmla="*/ 169825 w 634"/>
                <a:gd name="T83" fmla="*/ 115813 h 619"/>
                <a:gd name="T84" fmla="*/ 180642 w 634"/>
                <a:gd name="T85" fmla="*/ 126570 h 619"/>
                <a:gd name="T86" fmla="*/ 186051 w 634"/>
                <a:gd name="T87" fmla="*/ 115813 h 619"/>
                <a:gd name="T88" fmla="*/ 186051 w 634"/>
                <a:gd name="T89" fmla="*/ 63106 h 619"/>
                <a:gd name="T90" fmla="*/ 180642 w 634"/>
                <a:gd name="T91" fmla="*/ 52707 h 619"/>
                <a:gd name="T92" fmla="*/ 169825 w 634"/>
                <a:gd name="T93" fmla="*/ 63106 h 619"/>
                <a:gd name="T94" fmla="*/ 169825 w 634"/>
                <a:gd name="T95" fmla="*/ 115813 h 619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34" h="619">
                  <a:moveTo>
                    <a:pt x="177" y="191"/>
                  </a:moveTo>
                  <a:lnTo>
                    <a:pt x="177" y="191"/>
                  </a:lnTo>
                  <a:lnTo>
                    <a:pt x="162" y="205"/>
                  </a:lnTo>
                  <a:cubicBezTo>
                    <a:pt x="162" y="412"/>
                    <a:pt x="162" y="412"/>
                    <a:pt x="162" y="412"/>
                  </a:cubicBezTo>
                  <a:lnTo>
                    <a:pt x="177" y="426"/>
                  </a:lnTo>
                  <a:cubicBezTo>
                    <a:pt x="192" y="426"/>
                    <a:pt x="207" y="412"/>
                    <a:pt x="207" y="412"/>
                  </a:cubicBezTo>
                  <a:cubicBezTo>
                    <a:pt x="207" y="205"/>
                    <a:pt x="207" y="205"/>
                    <a:pt x="207" y="205"/>
                  </a:cubicBezTo>
                  <a:cubicBezTo>
                    <a:pt x="207" y="205"/>
                    <a:pt x="192" y="191"/>
                    <a:pt x="177" y="191"/>
                  </a:cubicBezTo>
                  <a:close/>
                  <a:moveTo>
                    <a:pt x="339" y="250"/>
                  </a:moveTo>
                  <a:lnTo>
                    <a:pt x="339" y="250"/>
                  </a:lnTo>
                  <a:cubicBezTo>
                    <a:pt x="324" y="250"/>
                    <a:pt x="324" y="264"/>
                    <a:pt x="324" y="264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97"/>
                    <a:pt x="324" y="412"/>
                    <a:pt x="339" y="412"/>
                  </a:cubicBezTo>
                  <a:cubicBezTo>
                    <a:pt x="354" y="412"/>
                    <a:pt x="354" y="397"/>
                    <a:pt x="354" y="382"/>
                  </a:cubicBezTo>
                  <a:cubicBezTo>
                    <a:pt x="354" y="264"/>
                    <a:pt x="354" y="264"/>
                    <a:pt x="354" y="264"/>
                  </a:cubicBezTo>
                  <a:cubicBezTo>
                    <a:pt x="354" y="264"/>
                    <a:pt x="354" y="250"/>
                    <a:pt x="339" y="250"/>
                  </a:cubicBezTo>
                  <a:close/>
                  <a:moveTo>
                    <a:pt x="471" y="0"/>
                  </a:moveTo>
                  <a:lnTo>
                    <a:pt x="471" y="0"/>
                  </a:lnTo>
                  <a:cubicBezTo>
                    <a:pt x="324" y="117"/>
                    <a:pt x="324" y="117"/>
                    <a:pt x="324" y="117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162" y="530"/>
                    <a:pt x="162" y="530"/>
                    <a:pt x="162" y="530"/>
                  </a:cubicBezTo>
                  <a:cubicBezTo>
                    <a:pt x="324" y="588"/>
                    <a:pt x="324" y="588"/>
                    <a:pt x="324" y="588"/>
                  </a:cubicBezTo>
                  <a:cubicBezTo>
                    <a:pt x="471" y="471"/>
                    <a:pt x="471" y="471"/>
                    <a:pt x="471" y="471"/>
                  </a:cubicBezTo>
                  <a:cubicBezTo>
                    <a:pt x="633" y="588"/>
                    <a:pt x="633" y="588"/>
                    <a:pt x="633" y="588"/>
                  </a:cubicBezTo>
                  <a:cubicBezTo>
                    <a:pt x="633" y="117"/>
                    <a:pt x="633" y="117"/>
                    <a:pt x="633" y="117"/>
                  </a:cubicBezTo>
                  <a:lnTo>
                    <a:pt x="471" y="0"/>
                  </a:lnTo>
                  <a:close/>
                  <a:moveTo>
                    <a:pt x="589" y="515"/>
                  </a:moveTo>
                  <a:lnTo>
                    <a:pt x="589" y="515"/>
                  </a:lnTo>
                  <a:cubicBezTo>
                    <a:pt x="471" y="426"/>
                    <a:pt x="471" y="426"/>
                    <a:pt x="471" y="426"/>
                  </a:cubicBezTo>
                  <a:cubicBezTo>
                    <a:pt x="324" y="544"/>
                    <a:pt x="324" y="544"/>
                    <a:pt x="324" y="544"/>
                  </a:cubicBezTo>
                  <a:cubicBezTo>
                    <a:pt x="162" y="485"/>
                    <a:pt x="162" y="485"/>
                    <a:pt x="162" y="485"/>
                  </a:cubicBezTo>
                  <a:cubicBezTo>
                    <a:pt x="44" y="559"/>
                    <a:pt x="44" y="559"/>
                    <a:pt x="44" y="559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162" y="88"/>
                    <a:pt x="162" y="88"/>
                    <a:pt x="162" y="88"/>
                  </a:cubicBezTo>
                  <a:cubicBezTo>
                    <a:pt x="324" y="147"/>
                    <a:pt x="324" y="147"/>
                    <a:pt x="324" y="147"/>
                  </a:cubicBezTo>
                  <a:cubicBezTo>
                    <a:pt x="471" y="29"/>
                    <a:pt x="471" y="29"/>
                    <a:pt x="471" y="29"/>
                  </a:cubicBezTo>
                  <a:cubicBezTo>
                    <a:pt x="589" y="117"/>
                    <a:pt x="589" y="117"/>
                    <a:pt x="589" y="117"/>
                  </a:cubicBezTo>
                  <a:lnTo>
                    <a:pt x="589" y="515"/>
                  </a:lnTo>
                  <a:close/>
                  <a:moveTo>
                    <a:pt x="471" y="323"/>
                  </a:moveTo>
                  <a:lnTo>
                    <a:pt x="471" y="323"/>
                  </a:lnTo>
                  <a:cubicBezTo>
                    <a:pt x="471" y="338"/>
                    <a:pt x="486" y="353"/>
                    <a:pt x="501" y="353"/>
                  </a:cubicBezTo>
                  <a:cubicBezTo>
                    <a:pt x="501" y="353"/>
                    <a:pt x="516" y="338"/>
                    <a:pt x="516" y="323"/>
                  </a:cubicBezTo>
                  <a:cubicBezTo>
                    <a:pt x="516" y="176"/>
                    <a:pt x="516" y="176"/>
                    <a:pt x="516" y="176"/>
                  </a:cubicBezTo>
                  <a:cubicBezTo>
                    <a:pt x="516" y="162"/>
                    <a:pt x="501" y="147"/>
                    <a:pt x="501" y="147"/>
                  </a:cubicBezTo>
                  <a:cubicBezTo>
                    <a:pt x="486" y="147"/>
                    <a:pt x="471" y="162"/>
                    <a:pt x="471" y="176"/>
                  </a:cubicBezTo>
                  <a:lnTo>
                    <a:pt x="471" y="323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ffectLst/>
            <a:ex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85" name="文本框 84"/>
          <p:cNvSpPr txBox="1"/>
          <p:nvPr/>
        </p:nvSpPr>
        <p:spPr>
          <a:xfrm>
            <a:off x="1741949" y="3274099"/>
            <a:ext cx="19837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rgbClr val="FF0000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项目主题</a:t>
            </a:r>
            <a:endParaRPr lang="en-US" altLang="zh-CN" sz="1600" b="1" dirty="0" smtClean="0">
              <a:solidFill>
                <a:srgbClr val="FF0000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  <a:p>
            <a:pPr algn="ctr"/>
            <a:r>
              <a:rPr lang="zh-CN" altLang="en-US" sz="1600" dirty="0" smtClean="0"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“都可茶饮”虚拟点餐小程序</a:t>
            </a:r>
            <a:endParaRPr lang="zh-CN" altLang="en-US" sz="1600" dirty="0"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4501291" y="3832679"/>
            <a:ext cx="16137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注册小程序</a:t>
            </a:r>
            <a:endParaRPr lang="zh-CN" altLang="en-US" sz="1600" dirty="0"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135015" y="4838289"/>
            <a:ext cx="1597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获取域名</a:t>
            </a:r>
            <a:endParaRPr lang="zh-CN" altLang="en-US" sz="1600" dirty="0"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7667867" y="2924738"/>
            <a:ext cx="17146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用代码编写制作主页和产品菜单页、产品详情页等页面</a:t>
            </a:r>
            <a:endParaRPr lang="zh-CN" altLang="en-US" sz="1600" dirty="0"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1387397" y="1670479"/>
            <a:ext cx="9702655" cy="4524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dirty="0" smtClean="0"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在生活中，微</a:t>
            </a:r>
            <a:r>
              <a:rPr lang="zh-CN" altLang="en-US" dirty="0"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信小</a:t>
            </a:r>
            <a:r>
              <a:rPr lang="zh-CN" altLang="en-US" dirty="0" smtClean="0"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程序已经得到商家的普遍应用，有人说，小程序是新零售的最好载体。</a:t>
            </a:r>
            <a:endParaRPr lang="zh-CN" altLang="en-US" dirty="0"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1377687" y="1684268"/>
            <a:ext cx="0" cy="543926"/>
          </a:xfrm>
          <a:prstGeom prst="line">
            <a:avLst/>
          </a:prstGeom>
          <a:ln w="28575">
            <a:solidFill>
              <a:srgbClr val="FF17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88"/>
          <p:cNvSpPr txBox="1"/>
          <p:nvPr/>
        </p:nvSpPr>
        <p:spPr>
          <a:xfrm>
            <a:off x="9441277" y="4143563"/>
            <a:ext cx="1714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rgbClr val="FF0000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项目完成</a:t>
            </a:r>
            <a:endParaRPr lang="zh-CN" altLang="en-US" sz="1600" b="1" dirty="0">
              <a:solidFill>
                <a:srgbClr val="FF0000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679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67" grpId="0" animBg="1"/>
      <p:bldP spid="68" grpId="0" animBg="1"/>
      <p:bldP spid="69" grpId="0" animBg="1"/>
      <p:bldP spid="79" grpId="0" animBg="1"/>
      <p:bldP spid="85" grpId="0"/>
      <p:bldP spid="87" grpId="0"/>
      <p:bldP spid="88" grpId="0"/>
      <p:bldP spid="89" grpId="0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>
            <a:spLocks noChangeAspect="1"/>
          </p:cNvSpPr>
          <p:nvPr/>
        </p:nvSpPr>
        <p:spPr>
          <a:xfrm>
            <a:off x="1911960" y="1342967"/>
            <a:ext cx="1918800" cy="1918800"/>
          </a:xfrm>
          <a:prstGeom prst="ellipse">
            <a:avLst/>
          </a:prstGeom>
          <a:noFill/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56052" y="0"/>
            <a:ext cx="6858000" cy="685800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7385051" y="2051050"/>
            <a:ext cx="2755900" cy="2755900"/>
          </a:xfrm>
          <a:prstGeom prst="rect">
            <a:avLst/>
          </a:prstGeom>
          <a:solidFill>
            <a:srgbClr val="FF0000">
              <a:alpha val="61000"/>
            </a:srgb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800" dirty="0" smtClean="0">
                <a:latin typeface="Century Gothic" panose="020B0502020202020204" pitchFamily="34" charset="0"/>
              </a:rPr>
              <a:t>02</a:t>
            </a:r>
            <a:endParaRPr lang="en-US" altLang="zh-CN" sz="13800" dirty="0">
              <a:latin typeface="Century Gothic" panose="020B0502020202020204" pitchFamily="34" charset="0"/>
            </a:endParaRPr>
          </a:p>
        </p:txBody>
      </p:sp>
      <p:sp>
        <p:nvSpPr>
          <p:cNvPr id="23" name="文本框 32"/>
          <p:cNvSpPr txBox="1"/>
          <p:nvPr/>
        </p:nvSpPr>
        <p:spPr>
          <a:xfrm>
            <a:off x="782379" y="3839948"/>
            <a:ext cx="4177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 dirty="0" smtClean="0">
                <a:solidFill>
                  <a:srgbClr val="FF0000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项目</a:t>
            </a:r>
            <a:r>
              <a:rPr lang="zh-CN" altLang="en-US" sz="2800" b="1" dirty="0">
                <a:solidFill>
                  <a:srgbClr val="FF0000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实施</a:t>
            </a:r>
            <a:endParaRPr lang="zh-CN" altLang="en-US" sz="2800" b="1" dirty="0">
              <a:solidFill>
                <a:srgbClr val="FF0000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pic>
        <p:nvPicPr>
          <p:cNvPr id="17" name="图片 16"/>
          <p:cNvPicPr>
            <a:picLocks/>
          </p:cNvPicPr>
          <p:nvPr/>
        </p:nvPicPr>
        <p:blipFill rotWithShape="1"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19140" y="1349130"/>
            <a:ext cx="1919481" cy="1919481"/>
          </a:xfrm>
          <a:prstGeom prst="ellipse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11455145" y="6246077"/>
            <a:ext cx="181211" cy="18121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150345" y="6246077"/>
            <a:ext cx="181211" cy="181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0845545" y="6246077"/>
            <a:ext cx="181211" cy="18121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2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  <p:bldP spid="23" grpId="0"/>
      <p:bldP spid="8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65100" y="363654"/>
            <a:ext cx="185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项目实施</a:t>
            </a:r>
            <a:endParaRPr lang="zh-CN" altLang="en-US" sz="2800" dirty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00" y="900858"/>
            <a:ext cx="1495920" cy="3444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056" y="900856"/>
            <a:ext cx="1686860" cy="3444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655" y="900858"/>
            <a:ext cx="1834455" cy="3444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342" y="886874"/>
            <a:ext cx="1869141" cy="3458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" name="文本框 5"/>
          <p:cNvSpPr txBox="1"/>
          <p:nvPr/>
        </p:nvSpPr>
        <p:spPr>
          <a:xfrm>
            <a:off x="328043" y="4632537"/>
            <a:ext cx="1186395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主页 </a:t>
            </a:r>
            <a:r>
              <a:rPr lang="en-US" altLang="zh-CN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2</a:t>
            </a:r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个</a:t>
            </a:r>
            <a:endParaRPr lang="en-US" altLang="zh-CN" sz="2000" dirty="0" smtClean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  <a:p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菜单介绍  </a:t>
            </a:r>
            <a:r>
              <a:rPr lang="en-US" altLang="zh-CN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5</a:t>
            </a:r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个</a:t>
            </a:r>
            <a:endParaRPr lang="en-US" altLang="zh-CN" sz="2000" dirty="0" smtClean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  <a:p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详情页  </a:t>
            </a:r>
            <a:r>
              <a:rPr lang="en-US" altLang="zh-CN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5</a:t>
            </a:r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个</a:t>
            </a:r>
            <a:endParaRPr lang="en-US" altLang="zh-CN" sz="2000" dirty="0" smtClean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  <a:p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点餐  </a:t>
            </a:r>
            <a:r>
              <a:rPr lang="en-US" altLang="zh-CN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1</a:t>
            </a:r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个</a:t>
            </a:r>
            <a:endParaRPr lang="en-US" altLang="zh-CN" sz="2000" dirty="0" smtClean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  <a:p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视频介绍   </a:t>
            </a:r>
            <a:r>
              <a:rPr lang="en-US" altLang="zh-CN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5</a:t>
            </a:r>
            <a:r>
              <a:rPr lang="zh-CN" altLang="en-US" sz="20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个</a:t>
            </a:r>
            <a:endParaRPr lang="en-US" altLang="zh-CN" sz="2000" dirty="0" smtClean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  <a:p>
            <a:endParaRPr lang="zh-CN" altLang="en-US" sz="2800" dirty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895" y="900856"/>
            <a:ext cx="1840542" cy="3444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9117" y="839774"/>
            <a:ext cx="2005012" cy="3552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897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>
            <a:spLocks noChangeAspect="1"/>
          </p:cNvSpPr>
          <p:nvPr/>
        </p:nvSpPr>
        <p:spPr>
          <a:xfrm>
            <a:off x="1911960" y="1342967"/>
            <a:ext cx="1918800" cy="1918800"/>
          </a:xfrm>
          <a:prstGeom prst="ellipse">
            <a:avLst/>
          </a:prstGeom>
          <a:noFill/>
          <a:ln>
            <a:solidFill>
              <a:srgbClr val="FF17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56052" y="0"/>
            <a:ext cx="6858000" cy="685800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7385051" y="2051050"/>
            <a:ext cx="2755900" cy="2755900"/>
          </a:xfrm>
          <a:prstGeom prst="rect">
            <a:avLst/>
          </a:prstGeom>
          <a:solidFill>
            <a:srgbClr val="FF0000">
              <a:alpha val="61000"/>
            </a:srgb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800" dirty="0" smtClean="0">
                <a:latin typeface="Century Gothic" panose="020B0502020202020204" pitchFamily="34" charset="0"/>
              </a:rPr>
              <a:t>03</a:t>
            </a:r>
            <a:endParaRPr lang="en-US" altLang="zh-CN" sz="13800" dirty="0">
              <a:latin typeface="Century Gothic" panose="020B0502020202020204" pitchFamily="34" charset="0"/>
            </a:endParaRPr>
          </a:p>
        </p:txBody>
      </p:sp>
      <p:sp>
        <p:nvSpPr>
          <p:cNvPr id="23" name="文本框 32"/>
          <p:cNvSpPr txBox="1"/>
          <p:nvPr/>
        </p:nvSpPr>
        <p:spPr>
          <a:xfrm>
            <a:off x="782379" y="3839948"/>
            <a:ext cx="4177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 dirty="0" smtClean="0">
                <a:solidFill>
                  <a:srgbClr val="FF0000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项目</a:t>
            </a:r>
            <a:r>
              <a:rPr lang="zh-CN" altLang="en-US" sz="2800" b="1" dirty="0">
                <a:solidFill>
                  <a:srgbClr val="FF0000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展示</a:t>
            </a:r>
            <a:endParaRPr lang="zh-CN" altLang="en-US" sz="2800" b="1" dirty="0">
              <a:solidFill>
                <a:srgbClr val="FF0000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pic>
        <p:nvPicPr>
          <p:cNvPr id="17" name="图片 16"/>
          <p:cNvPicPr>
            <a:picLocks/>
          </p:cNvPicPr>
          <p:nvPr/>
        </p:nvPicPr>
        <p:blipFill rotWithShape="1"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19140" y="1349130"/>
            <a:ext cx="1919481" cy="1919481"/>
          </a:xfrm>
          <a:prstGeom prst="ellipse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11455145" y="6246077"/>
            <a:ext cx="181211" cy="18121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150345" y="6246077"/>
            <a:ext cx="181211" cy="18121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0845545" y="6246077"/>
            <a:ext cx="181211" cy="18121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89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  <p:bldP spid="23" grpId="0"/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65100" y="363654"/>
            <a:ext cx="185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项目展示</a:t>
            </a:r>
            <a:endParaRPr lang="zh-CN" altLang="en-US" sz="2800" dirty="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0422904"/>
              </p:ext>
            </p:extLst>
          </p:nvPr>
        </p:nvGraphicFramePr>
        <p:xfrm>
          <a:off x="321040" y="1079807"/>
          <a:ext cx="1296987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包装程序外壳对象" showAsIcon="1" r:id="rId4" imgW="1296360" imgH="401400" progId="Package">
                  <p:embed/>
                </p:oleObj>
              </mc:Choice>
              <mc:Fallback>
                <p:oleObj name="包装程序外壳对象" showAsIcon="1" r:id="rId4" imgW="1296360" imgH="401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1040" y="1079807"/>
                        <a:ext cx="1296987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548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654868" y="2740428"/>
            <a:ext cx="3691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THANKS</a:t>
            </a:r>
            <a:endParaRPr lang="zh-CN" altLang="en-US" sz="4800">
              <a:solidFill>
                <a:srgbClr val="262626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329131" y="3429002"/>
            <a:ext cx="43427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>
                <a:solidFill>
                  <a:srgbClr val="262626"/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谢谢观看</a:t>
            </a:r>
          </a:p>
        </p:txBody>
      </p:sp>
      <p:sp>
        <p:nvSpPr>
          <p:cNvPr id="2" name="椭圆 1"/>
          <p:cNvSpPr/>
          <p:nvPr/>
        </p:nvSpPr>
        <p:spPr>
          <a:xfrm>
            <a:off x="9310031" y="1456547"/>
            <a:ext cx="380960" cy="380960"/>
          </a:xfrm>
          <a:prstGeom prst="ellipse">
            <a:avLst/>
          </a:prstGeom>
          <a:solidFill>
            <a:srgbClr val="FF1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9348109" y="1925129"/>
            <a:ext cx="304803" cy="304802"/>
          </a:xfrm>
          <a:prstGeom prst="ellipse">
            <a:avLst/>
          </a:prstGeom>
          <a:solidFill>
            <a:srgbClr val="FF1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9412929" y="2317554"/>
            <a:ext cx="175163" cy="175162"/>
          </a:xfrm>
          <a:prstGeom prst="ellipse">
            <a:avLst/>
          </a:prstGeom>
          <a:solidFill>
            <a:srgbClr val="FF1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/>
          <p:cNvSpPr/>
          <p:nvPr/>
        </p:nvSpPr>
        <p:spPr>
          <a:xfrm>
            <a:off x="8220076" y="4981576"/>
            <a:ext cx="2840317" cy="457771"/>
          </a:xfrm>
          <a:prstGeom prst="roundRect">
            <a:avLst>
              <a:gd name="adj" fmla="val 28026"/>
            </a:avLst>
          </a:prstGeom>
          <a:solidFill>
            <a:srgbClr val="FF1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答辩人：田媛</a:t>
            </a:r>
            <a:endParaRPr lang="zh-CN" altLang="en-US" sz="1400" dirty="0"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pic>
        <p:nvPicPr>
          <p:cNvPr id="65" name="图片 64"/>
          <p:cNvPicPr>
            <a:picLocks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186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5" grpId="0"/>
      <p:bldP spid="2" grpId="0" animBg="1"/>
      <p:bldP spid="56" grpId="0" animBg="1"/>
      <p:bldP spid="57" grpId="0" animBg="1"/>
      <p:bldP spid="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65000"/>
            <a:lumOff val="3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4800" smtClean="0">
            <a:solidFill>
              <a:schemeClr val="bg1"/>
            </a:solidFill>
            <a:latin typeface="冬青黑体简体中文 W3" panose="020B0300000000000000" pitchFamily="34" charset="-122"/>
            <a:ea typeface="冬青黑体简体中文 W3" panose="020B0300000000000000" pitchFamily="34" charset="-122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2168</TotalTime>
  <Words>231</Words>
  <Application>Microsoft Office PowerPoint</Application>
  <PresentationFormat>自定义</PresentationFormat>
  <Paragraphs>54</Paragraphs>
  <Slides>9</Slides>
  <Notes>9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1" baseType="lpstr">
      <vt:lpstr>第一PPT，www.1ppt.com</vt:lpstr>
      <vt:lpstr>程序包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tianyuan</cp:lastModifiedBy>
  <cp:revision>91</cp:revision>
  <dcterms:created xsi:type="dcterms:W3CDTF">2016-11-14T07:04:36Z</dcterms:created>
  <dcterms:modified xsi:type="dcterms:W3CDTF">2017-11-15T15:50:29Z</dcterms:modified>
</cp:coreProperties>
</file>

<file path=docProps/thumbnail.jpeg>
</file>